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hyperlink" Target="https://1.next.westlaw.com/Link/Document/FullText?findType=Y&amp;serNum=1987064904&amp;pubNum=0000780&amp;originatingDoc=Ifba71850dd5811e481dde0b676a6191e&amp;refType=RP&amp;fi=co_pp_sp_780_754&amp;originationContext=document&amp;transitionType=DocumentItem&amp;ppcid=1aa44a3698ae47e5933d0d75c2765f00&amp;contextData=(sc.AIAssistantSearch)" TargetMode="External"/><Relationship Id="rId2" Type="http://schemas.openxmlformats.org/officeDocument/2006/relationships/hyperlink" Target="https://1.next.westlaw.com/Link/Document/FullText?findType=L&amp;pubNum=1000583&amp;cite=USCOAMENDVIII&amp;originatingDoc=Ifba71850dd5811e481dde0b676a6191e&amp;refType=LQ&amp;originationContext=document&amp;transitionType=DocumentItem&amp;ppcid=1aa44a3698ae47e5933d0d75c2765f00&amp;contextData=(sc.AIAssistantSearch)" TargetMode="External"/><Relationship Id="rId1" Type="http://schemas.openxmlformats.org/officeDocument/2006/relationships/hyperlink" Target="https://1.next.westlaw.com/Link/Document/FullText?findType=Y&amp;serNum=1895180152&amp;pubNum=0000780&amp;originatingDoc=Ifba71850dd5811e481dde0b676a6191e&amp;refType=RP&amp;fi=co_pp_sp_780_285&amp;originationContext=document&amp;transitionType=DocumentItem&amp;ppcid=1aa44a3698ae47e5933d0d75c2765f00&amp;contextData=(sc.AIAssistantSearch)"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1.next.westlaw.com/Link/Document/FullText?findType=L&amp;pubNum=1000305&amp;cite=TNCNART1S15&amp;originatingDoc=Ifba71850dd5811e481dde0b676a6191e&amp;refType=LQ&amp;originationContext=document&amp;transitionType=DocumentItem&amp;ppcid=1aa44a3698ae47e5933d0d75c2765f00&amp;contextData=(sc.AIAssistantSearch)"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1.next.westlaw.com/Link/Document/FullText?findType=Y&amp;serNum=1895180152&amp;pubNum=0000780&amp;originatingDoc=Ifba71850dd5811e481dde0b676a6191e&amp;refType=RP&amp;fi=co_pp_sp_780_285&amp;originationContext=document&amp;transitionType=DocumentItem&amp;ppcid=1aa44a3698ae47e5933d0d75c2765f00&amp;contextData=(sc.AIAssistantSearch)" TargetMode="External"/><Relationship Id="rId2" Type="http://schemas.openxmlformats.org/officeDocument/2006/relationships/hyperlink" Target="https://1.next.westlaw.com/Link/Document/FullText?findType=Y&amp;serNum=1987064904&amp;pubNum=0000780&amp;originatingDoc=Ifba71850dd5811e481dde0b676a6191e&amp;refType=RP&amp;fi=co_pp_sp_780_754&amp;originationContext=document&amp;transitionType=DocumentItem&amp;ppcid=1aa44a3698ae47e5933d0d75c2765f00&amp;contextData=(sc.AIAssistantSearch)" TargetMode="External"/><Relationship Id="rId1" Type="http://schemas.openxmlformats.org/officeDocument/2006/relationships/hyperlink" Target="https://1.next.westlaw.com/Link/Document/FullText?findType=L&amp;pubNum=1000583&amp;cite=USCOAMENDVIII&amp;originatingDoc=Ifba71850dd5811e481dde0b676a6191e&amp;refType=LQ&amp;originationContext=document&amp;transitionType=DocumentItem&amp;ppcid=1aa44a3698ae47e5933d0d75c2765f00&amp;contextData=(sc.AIAssistantSearch)"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1.next.westlaw.com/Link/Document/FullText?findType=L&amp;pubNum=1000305&amp;cite=TNCNART1S15&amp;originatingDoc=Ifba71850dd5811e481dde0b676a6191e&amp;refType=LQ&amp;originationContext=document&amp;transitionType=DocumentItem&amp;ppcid=1aa44a3698ae47e5933d0d75c2765f00&amp;contextData=(sc.AIAssistantSearch)"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9CEC3-CD1E-4E38-A884-0E7E793716A5}"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n-US"/>
        </a:p>
      </dgm:t>
    </dgm:pt>
    <dgm:pt modelId="{4B541AF5-6B0B-4A16-AE24-394A36D276E5}">
      <dgm:prSet/>
      <dgm:spPr/>
      <dgm:t>
        <a:bodyPr/>
        <a:lstStyle/>
        <a:p>
          <a:r>
            <a:rPr lang="en-US"/>
            <a:t>HISTORY OF BAIL BONDS</a:t>
          </a:r>
        </a:p>
      </dgm:t>
    </dgm:pt>
    <dgm:pt modelId="{D61DE33C-EE9A-40BE-B869-30F6892D5815}" type="parTrans" cxnId="{09D19980-7CC8-415F-8115-DE53BBB3DA8C}">
      <dgm:prSet/>
      <dgm:spPr/>
      <dgm:t>
        <a:bodyPr/>
        <a:lstStyle/>
        <a:p>
          <a:endParaRPr lang="en-US"/>
        </a:p>
      </dgm:t>
    </dgm:pt>
    <dgm:pt modelId="{E8BFF318-9470-44B0-84EF-EBFDB25B1716}" type="sibTrans" cxnId="{09D19980-7CC8-415F-8115-DE53BBB3DA8C}">
      <dgm:prSet/>
      <dgm:spPr/>
      <dgm:t>
        <a:bodyPr/>
        <a:lstStyle/>
        <a:p>
          <a:endParaRPr lang="en-US"/>
        </a:p>
      </dgm:t>
    </dgm:pt>
    <dgm:pt modelId="{C4D1B2CE-BBFA-4FBA-A034-AB8C66B7A2A1}">
      <dgm:prSet/>
      <dgm:spPr/>
      <dgm:t>
        <a:bodyPr/>
        <a:lstStyle/>
        <a:p>
          <a:r>
            <a:rPr lang="en-US"/>
            <a:t>Non-Bail Offenses</a:t>
          </a:r>
        </a:p>
      </dgm:t>
    </dgm:pt>
    <dgm:pt modelId="{4C7BE2C5-09A6-4EB9-9372-47B83A9A4952}" type="parTrans" cxnId="{100ECF56-A9F7-4990-A8E7-8F9CB5ED1BAF}">
      <dgm:prSet/>
      <dgm:spPr/>
      <dgm:t>
        <a:bodyPr/>
        <a:lstStyle/>
        <a:p>
          <a:endParaRPr lang="en-US"/>
        </a:p>
      </dgm:t>
    </dgm:pt>
    <dgm:pt modelId="{A955DC27-2327-4DA7-861A-D2AD2EE5CE58}" type="sibTrans" cxnId="{100ECF56-A9F7-4990-A8E7-8F9CB5ED1BAF}">
      <dgm:prSet/>
      <dgm:spPr/>
      <dgm:t>
        <a:bodyPr/>
        <a:lstStyle/>
        <a:p>
          <a:endParaRPr lang="en-US"/>
        </a:p>
      </dgm:t>
    </dgm:pt>
    <dgm:pt modelId="{B73539CB-4A1E-40A5-AE19-87AF98580A5D}">
      <dgm:prSet/>
      <dgm:spPr/>
      <dgm:t>
        <a:bodyPr/>
        <a:lstStyle/>
        <a:p>
          <a:r>
            <a:rPr lang="en-US"/>
            <a:t>WHERE TO START</a:t>
          </a:r>
        </a:p>
      </dgm:t>
    </dgm:pt>
    <dgm:pt modelId="{A6C7FF61-129F-4554-A023-05B17C4A6846}" type="parTrans" cxnId="{F07DC435-2C47-47A1-823B-A88496B84652}">
      <dgm:prSet/>
      <dgm:spPr/>
      <dgm:t>
        <a:bodyPr/>
        <a:lstStyle/>
        <a:p>
          <a:endParaRPr lang="en-US"/>
        </a:p>
      </dgm:t>
    </dgm:pt>
    <dgm:pt modelId="{258FD9D0-62E6-42C6-AA26-79D926165091}" type="sibTrans" cxnId="{F07DC435-2C47-47A1-823B-A88496B84652}">
      <dgm:prSet/>
      <dgm:spPr/>
      <dgm:t>
        <a:bodyPr/>
        <a:lstStyle/>
        <a:p>
          <a:endParaRPr lang="en-US"/>
        </a:p>
      </dgm:t>
    </dgm:pt>
    <dgm:pt modelId="{47A668EA-C624-4ACC-9A02-F22D77040ADF}">
      <dgm:prSet/>
      <dgm:spPr/>
      <dgm:t>
        <a:bodyPr/>
        <a:lstStyle/>
        <a:p>
          <a:r>
            <a:rPr lang="en-US"/>
            <a:t>TO ROR OR TO NOT ROR</a:t>
          </a:r>
        </a:p>
      </dgm:t>
    </dgm:pt>
    <dgm:pt modelId="{B87DD27F-E758-4C82-9433-CB87EDE732E5}" type="parTrans" cxnId="{FAD93E13-B80E-4179-B414-D6A5B3F91F8B}">
      <dgm:prSet/>
      <dgm:spPr/>
      <dgm:t>
        <a:bodyPr/>
        <a:lstStyle/>
        <a:p>
          <a:endParaRPr lang="en-US"/>
        </a:p>
      </dgm:t>
    </dgm:pt>
    <dgm:pt modelId="{86973BD8-C85B-4E21-BAFE-2AB87597E02C}" type="sibTrans" cxnId="{FAD93E13-B80E-4179-B414-D6A5B3F91F8B}">
      <dgm:prSet/>
      <dgm:spPr/>
      <dgm:t>
        <a:bodyPr/>
        <a:lstStyle/>
        <a:p>
          <a:endParaRPr lang="en-US"/>
        </a:p>
      </dgm:t>
    </dgm:pt>
    <dgm:pt modelId="{482F1520-1101-4722-8FBA-F0C6DC6BC90C}">
      <dgm:prSet/>
      <dgm:spPr/>
      <dgm:t>
        <a:bodyPr/>
        <a:lstStyle/>
        <a:p>
          <a:r>
            <a:rPr lang="en-US"/>
            <a:t>FACTORS TO CONSIDER</a:t>
          </a:r>
        </a:p>
      </dgm:t>
    </dgm:pt>
    <dgm:pt modelId="{8BE47A65-7C1A-459A-92A6-30BD6687800B}" type="parTrans" cxnId="{588B9199-CB32-489A-8E59-29AF1935A008}">
      <dgm:prSet/>
      <dgm:spPr/>
      <dgm:t>
        <a:bodyPr/>
        <a:lstStyle/>
        <a:p>
          <a:endParaRPr lang="en-US"/>
        </a:p>
      </dgm:t>
    </dgm:pt>
    <dgm:pt modelId="{9CEE6E98-AD55-4B68-BD68-A24022BB91DD}" type="sibTrans" cxnId="{588B9199-CB32-489A-8E59-29AF1935A008}">
      <dgm:prSet/>
      <dgm:spPr/>
      <dgm:t>
        <a:bodyPr/>
        <a:lstStyle/>
        <a:p>
          <a:endParaRPr lang="en-US"/>
        </a:p>
      </dgm:t>
    </dgm:pt>
    <dgm:pt modelId="{84034B9B-4132-48A0-8702-F170599AA927}">
      <dgm:prSet/>
      <dgm:spPr/>
      <dgm:t>
        <a:bodyPr/>
        <a:lstStyle/>
        <a:p>
          <a:r>
            <a:rPr lang="en-US"/>
            <a:t>Driving offenses Bond</a:t>
          </a:r>
        </a:p>
      </dgm:t>
    </dgm:pt>
    <dgm:pt modelId="{0DF3CFD7-CFF1-4945-83E0-428BCEE39CAF}" type="parTrans" cxnId="{EE002F6E-E048-4607-9684-8570B6640BC1}">
      <dgm:prSet/>
      <dgm:spPr/>
      <dgm:t>
        <a:bodyPr/>
        <a:lstStyle/>
        <a:p>
          <a:endParaRPr lang="en-US"/>
        </a:p>
      </dgm:t>
    </dgm:pt>
    <dgm:pt modelId="{BB8A53D5-14DD-4D77-8839-F9211088A233}" type="sibTrans" cxnId="{EE002F6E-E048-4607-9684-8570B6640BC1}">
      <dgm:prSet/>
      <dgm:spPr/>
      <dgm:t>
        <a:bodyPr/>
        <a:lstStyle/>
        <a:p>
          <a:endParaRPr lang="en-US"/>
        </a:p>
      </dgm:t>
    </dgm:pt>
    <dgm:pt modelId="{490AE60E-9688-42B3-BA74-274E44670DCB}" type="pres">
      <dgm:prSet presAssocID="{AA99CEC3-CD1E-4E38-A884-0E7E793716A5}" presName="linear" presStyleCnt="0">
        <dgm:presLayoutVars>
          <dgm:dir/>
          <dgm:animLvl val="lvl"/>
          <dgm:resizeHandles val="exact"/>
        </dgm:presLayoutVars>
      </dgm:prSet>
      <dgm:spPr/>
    </dgm:pt>
    <dgm:pt modelId="{7408A7EB-3EB5-4F72-BA9C-316BC433FF5E}" type="pres">
      <dgm:prSet presAssocID="{4B541AF5-6B0B-4A16-AE24-394A36D276E5}" presName="parentLin" presStyleCnt="0"/>
      <dgm:spPr/>
    </dgm:pt>
    <dgm:pt modelId="{47BB8897-493D-411F-876E-BCC4948E027A}" type="pres">
      <dgm:prSet presAssocID="{4B541AF5-6B0B-4A16-AE24-394A36D276E5}" presName="parentLeftMargin" presStyleLbl="node1" presStyleIdx="0" presStyleCnt="5"/>
      <dgm:spPr/>
    </dgm:pt>
    <dgm:pt modelId="{75404A89-DBA1-4624-AEE8-0D600CEBC082}" type="pres">
      <dgm:prSet presAssocID="{4B541AF5-6B0B-4A16-AE24-394A36D276E5}" presName="parentText" presStyleLbl="node1" presStyleIdx="0" presStyleCnt="5">
        <dgm:presLayoutVars>
          <dgm:chMax val="0"/>
          <dgm:bulletEnabled val="1"/>
        </dgm:presLayoutVars>
      </dgm:prSet>
      <dgm:spPr/>
    </dgm:pt>
    <dgm:pt modelId="{00DFCD4B-ADFC-4416-B7C6-5F5661D332DF}" type="pres">
      <dgm:prSet presAssocID="{4B541AF5-6B0B-4A16-AE24-394A36D276E5}" presName="negativeSpace" presStyleCnt="0"/>
      <dgm:spPr/>
    </dgm:pt>
    <dgm:pt modelId="{C12AEDC3-A893-4A71-BAAD-5885988724A5}" type="pres">
      <dgm:prSet presAssocID="{4B541AF5-6B0B-4A16-AE24-394A36D276E5}" presName="childText" presStyleLbl="conFgAcc1" presStyleIdx="0" presStyleCnt="5">
        <dgm:presLayoutVars>
          <dgm:bulletEnabled val="1"/>
        </dgm:presLayoutVars>
      </dgm:prSet>
      <dgm:spPr/>
    </dgm:pt>
    <dgm:pt modelId="{628A73C8-6B37-493F-B27C-2B187AEDDE26}" type="pres">
      <dgm:prSet presAssocID="{E8BFF318-9470-44B0-84EF-EBFDB25B1716}" presName="spaceBetweenRectangles" presStyleCnt="0"/>
      <dgm:spPr/>
    </dgm:pt>
    <dgm:pt modelId="{07CE6E75-F263-4704-92DB-AE88AEE48BC0}" type="pres">
      <dgm:prSet presAssocID="{C4D1B2CE-BBFA-4FBA-A034-AB8C66B7A2A1}" presName="parentLin" presStyleCnt="0"/>
      <dgm:spPr/>
    </dgm:pt>
    <dgm:pt modelId="{63F9BB3F-E889-41DF-B90E-E0D75CACB4A2}" type="pres">
      <dgm:prSet presAssocID="{C4D1B2CE-BBFA-4FBA-A034-AB8C66B7A2A1}" presName="parentLeftMargin" presStyleLbl="node1" presStyleIdx="0" presStyleCnt="5"/>
      <dgm:spPr/>
    </dgm:pt>
    <dgm:pt modelId="{FE356587-57B0-42C1-B208-F1DAE835AAE3}" type="pres">
      <dgm:prSet presAssocID="{C4D1B2CE-BBFA-4FBA-A034-AB8C66B7A2A1}" presName="parentText" presStyleLbl="node1" presStyleIdx="1" presStyleCnt="5">
        <dgm:presLayoutVars>
          <dgm:chMax val="0"/>
          <dgm:bulletEnabled val="1"/>
        </dgm:presLayoutVars>
      </dgm:prSet>
      <dgm:spPr/>
    </dgm:pt>
    <dgm:pt modelId="{B2355C98-E6FD-4C0C-B8EE-A96BC6D7E58E}" type="pres">
      <dgm:prSet presAssocID="{C4D1B2CE-BBFA-4FBA-A034-AB8C66B7A2A1}" presName="negativeSpace" presStyleCnt="0"/>
      <dgm:spPr/>
    </dgm:pt>
    <dgm:pt modelId="{9C0CF5A3-0892-4108-B0C0-F21D91573FC8}" type="pres">
      <dgm:prSet presAssocID="{C4D1B2CE-BBFA-4FBA-A034-AB8C66B7A2A1}" presName="childText" presStyleLbl="conFgAcc1" presStyleIdx="1" presStyleCnt="5">
        <dgm:presLayoutVars>
          <dgm:bulletEnabled val="1"/>
        </dgm:presLayoutVars>
      </dgm:prSet>
      <dgm:spPr/>
    </dgm:pt>
    <dgm:pt modelId="{DCF3A31F-3828-4539-BE3E-6C8EE6C6043D}" type="pres">
      <dgm:prSet presAssocID="{A955DC27-2327-4DA7-861A-D2AD2EE5CE58}" presName="spaceBetweenRectangles" presStyleCnt="0"/>
      <dgm:spPr/>
    </dgm:pt>
    <dgm:pt modelId="{23D83706-F62F-468A-B0A3-C4FB3BED61BB}" type="pres">
      <dgm:prSet presAssocID="{B73539CB-4A1E-40A5-AE19-87AF98580A5D}" presName="parentLin" presStyleCnt="0"/>
      <dgm:spPr/>
    </dgm:pt>
    <dgm:pt modelId="{FB186FAA-04BA-43C7-8FCD-B5C8BE312884}" type="pres">
      <dgm:prSet presAssocID="{B73539CB-4A1E-40A5-AE19-87AF98580A5D}" presName="parentLeftMargin" presStyleLbl="node1" presStyleIdx="1" presStyleCnt="5"/>
      <dgm:spPr/>
    </dgm:pt>
    <dgm:pt modelId="{A4BCCC37-1F56-4CD3-9739-E549F5CE4FF0}" type="pres">
      <dgm:prSet presAssocID="{B73539CB-4A1E-40A5-AE19-87AF98580A5D}" presName="parentText" presStyleLbl="node1" presStyleIdx="2" presStyleCnt="5">
        <dgm:presLayoutVars>
          <dgm:chMax val="0"/>
          <dgm:bulletEnabled val="1"/>
        </dgm:presLayoutVars>
      </dgm:prSet>
      <dgm:spPr/>
    </dgm:pt>
    <dgm:pt modelId="{6621A418-A505-4DAB-9154-EA0C85B52A4D}" type="pres">
      <dgm:prSet presAssocID="{B73539CB-4A1E-40A5-AE19-87AF98580A5D}" presName="negativeSpace" presStyleCnt="0"/>
      <dgm:spPr/>
    </dgm:pt>
    <dgm:pt modelId="{FBC98CC7-77ED-45DD-8DC1-B09DB36045ED}" type="pres">
      <dgm:prSet presAssocID="{B73539CB-4A1E-40A5-AE19-87AF98580A5D}" presName="childText" presStyleLbl="conFgAcc1" presStyleIdx="2" presStyleCnt="5">
        <dgm:presLayoutVars>
          <dgm:bulletEnabled val="1"/>
        </dgm:presLayoutVars>
      </dgm:prSet>
      <dgm:spPr/>
    </dgm:pt>
    <dgm:pt modelId="{70A97C6B-C3C8-4F38-9CAE-6D7D876EF592}" type="pres">
      <dgm:prSet presAssocID="{258FD9D0-62E6-42C6-AA26-79D926165091}" presName="spaceBetweenRectangles" presStyleCnt="0"/>
      <dgm:spPr/>
    </dgm:pt>
    <dgm:pt modelId="{E97AEFE2-8E9C-40A0-A4ED-3E66F5ED8BF1}" type="pres">
      <dgm:prSet presAssocID="{482F1520-1101-4722-8FBA-F0C6DC6BC90C}" presName="parentLin" presStyleCnt="0"/>
      <dgm:spPr/>
    </dgm:pt>
    <dgm:pt modelId="{975FBD3B-932E-47A6-82B1-DA6EBE8BDF48}" type="pres">
      <dgm:prSet presAssocID="{482F1520-1101-4722-8FBA-F0C6DC6BC90C}" presName="parentLeftMargin" presStyleLbl="node1" presStyleIdx="2" presStyleCnt="5"/>
      <dgm:spPr/>
    </dgm:pt>
    <dgm:pt modelId="{0777E5E9-448D-46ED-A77D-6F125D90D6E3}" type="pres">
      <dgm:prSet presAssocID="{482F1520-1101-4722-8FBA-F0C6DC6BC90C}" presName="parentText" presStyleLbl="node1" presStyleIdx="3" presStyleCnt="5">
        <dgm:presLayoutVars>
          <dgm:chMax val="0"/>
          <dgm:bulletEnabled val="1"/>
        </dgm:presLayoutVars>
      </dgm:prSet>
      <dgm:spPr/>
    </dgm:pt>
    <dgm:pt modelId="{5DB99C23-8671-4048-A9C5-E5392637A9E9}" type="pres">
      <dgm:prSet presAssocID="{482F1520-1101-4722-8FBA-F0C6DC6BC90C}" presName="negativeSpace" presStyleCnt="0"/>
      <dgm:spPr/>
    </dgm:pt>
    <dgm:pt modelId="{29024A18-3082-466D-AF8E-96B258D8BEBC}" type="pres">
      <dgm:prSet presAssocID="{482F1520-1101-4722-8FBA-F0C6DC6BC90C}" presName="childText" presStyleLbl="conFgAcc1" presStyleIdx="3" presStyleCnt="5">
        <dgm:presLayoutVars>
          <dgm:bulletEnabled val="1"/>
        </dgm:presLayoutVars>
      </dgm:prSet>
      <dgm:spPr/>
    </dgm:pt>
    <dgm:pt modelId="{6848E74E-7E9A-4652-BF5E-C2336059C9B3}" type="pres">
      <dgm:prSet presAssocID="{9CEE6E98-AD55-4B68-BD68-A24022BB91DD}" presName="spaceBetweenRectangles" presStyleCnt="0"/>
      <dgm:spPr/>
    </dgm:pt>
    <dgm:pt modelId="{85236131-3048-4695-8983-ECF9B55D0965}" type="pres">
      <dgm:prSet presAssocID="{84034B9B-4132-48A0-8702-F170599AA927}" presName="parentLin" presStyleCnt="0"/>
      <dgm:spPr/>
    </dgm:pt>
    <dgm:pt modelId="{9866145D-38F5-4F91-8ADE-7EE063808BC1}" type="pres">
      <dgm:prSet presAssocID="{84034B9B-4132-48A0-8702-F170599AA927}" presName="parentLeftMargin" presStyleLbl="node1" presStyleIdx="3" presStyleCnt="5"/>
      <dgm:spPr/>
    </dgm:pt>
    <dgm:pt modelId="{82326AC5-3601-496D-8DC2-6B06AA2C7CD7}" type="pres">
      <dgm:prSet presAssocID="{84034B9B-4132-48A0-8702-F170599AA927}" presName="parentText" presStyleLbl="node1" presStyleIdx="4" presStyleCnt="5">
        <dgm:presLayoutVars>
          <dgm:chMax val="0"/>
          <dgm:bulletEnabled val="1"/>
        </dgm:presLayoutVars>
      </dgm:prSet>
      <dgm:spPr/>
    </dgm:pt>
    <dgm:pt modelId="{3CA1E8A4-D1C3-44F3-8E58-C3F5C144BC57}" type="pres">
      <dgm:prSet presAssocID="{84034B9B-4132-48A0-8702-F170599AA927}" presName="negativeSpace" presStyleCnt="0"/>
      <dgm:spPr/>
    </dgm:pt>
    <dgm:pt modelId="{499EE8A9-E68D-49E7-865F-3D710C0F8553}" type="pres">
      <dgm:prSet presAssocID="{84034B9B-4132-48A0-8702-F170599AA927}" presName="childText" presStyleLbl="conFgAcc1" presStyleIdx="4" presStyleCnt="5">
        <dgm:presLayoutVars>
          <dgm:bulletEnabled val="1"/>
        </dgm:presLayoutVars>
      </dgm:prSet>
      <dgm:spPr/>
    </dgm:pt>
  </dgm:ptLst>
  <dgm:cxnLst>
    <dgm:cxn modelId="{FAD93E13-B80E-4179-B414-D6A5B3F91F8B}" srcId="{B73539CB-4A1E-40A5-AE19-87AF98580A5D}" destId="{47A668EA-C624-4ACC-9A02-F22D77040ADF}" srcOrd="0" destOrd="0" parTransId="{B87DD27F-E758-4C82-9433-CB87EDE732E5}" sibTransId="{86973BD8-C85B-4E21-BAFE-2AB87597E02C}"/>
    <dgm:cxn modelId="{8247FE2E-6A65-425E-BF28-4627A43CA152}" type="presOf" srcId="{4B541AF5-6B0B-4A16-AE24-394A36D276E5}" destId="{75404A89-DBA1-4624-AEE8-0D600CEBC082}" srcOrd="1" destOrd="0" presId="urn:microsoft.com/office/officeart/2005/8/layout/list1"/>
    <dgm:cxn modelId="{F07DC435-2C47-47A1-823B-A88496B84652}" srcId="{AA99CEC3-CD1E-4E38-A884-0E7E793716A5}" destId="{B73539CB-4A1E-40A5-AE19-87AF98580A5D}" srcOrd="2" destOrd="0" parTransId="{A6C7FF61-129F-4554-A023-05B17C4A6846}" sibTransId="{258FD9D0-62E6-42C6-AA26-79D926165091}"/>
    <dgm:cxn modelId="{6F7B4F4C-F273-4370-A779-D4124A65C34C}" type="presOf" srcId="{C4D1B2CE-BBFA-4FBA-A034-AB8C66B7A2A1}" destId="{FE356587-57B0-42C1-B208-F1DAE835AAE3}" srcOrd="1" destOrd="0" presId="urn:microsoft.com/office/officeart/2005/8/layout/list1"/>
    <dgm:cxn modelId="{EE002F6E-E048-4607-9684-8570B6640BC1}" srcId="{AA99CEC3-CD1E-4E38-A884-0E7E793716A5}" destId="{84034B9B-4132-48A0-8702-F170599AA927}" srcOrd="4" destOrd="0" parTransId="{0DF3CFD7-CFF1-4945-83E0-428BCEE39CAF}" sibTransId="{BB8A53D5-14DD-4D77-8839-F9211088A233}"/>
    <dgm:cxn modelId="{65C27D4E-4F83-4906-BE06-3AAAA4896687}" type="presOf" srcId="{84034B9B-4132-48A0-8702-F170599AA927}" destId="{82326AC5-3601-496D-8DC2-6B06AA2C7CD7}" srcOrd="1" destOrd="0" presId="urn:microsoft.com/office/officeart/2005/8/layout/list1"/>
    <dgm:cxn modelId="{100ECF56-A9F7-4990-A8E7-8F9CB5ED1BAF}" srcId="{AA99CEC3-CD1E-4E38-A884-0E7E793716A5}" destId="{C4D1B2CE-BBFA-4FBA-A034-AB8C66B7A2A1}" srcOrd="1" destOrd="0" parTransId="{4C7BE2C5-09A6-4EB9-9372-47B83A9A4952}" sibTransId="{A955DC27-2327-4DA7-861A-D2AD2EE5CE58}"/>
    <dgm:cxn modelId="{B20CA259-9137-46B3-8197-B5BBF092F0AC}" type="presOf" srcId="{47A668EA-C624-4ACC-9A02-F22D77040ADF}" destId="{FBC98CC7-77ED-45DD-8DC1-B09DB36045ED}" srcOrd="0" destOrd="0" presId="urn:microsoft.com/office/officeart/2005/8/layout/list1"/>
    <dgm:cxn modelId="{09D19980-7CC8-415F-8115-DE53BBB3DA8C}" srcId="{AA99CEC3-CD1E-4E38-A884-0E7E793716A5}" destId="{4B541AF5-6B0B-4A16-AE24-394A36D276E5}" srcOrd="0" destOrd="0" parTransId="{D61DE33C-EE9A-40BE-B869-30F6892D5815}" sibTransId="{E8BFF318-9470-44B0-84EF-EBFDB25B1716}"/>
    <dgm:cxn modelId="{588B9199-CB32-489A-8E59-29AF1935A008}" srcId="{AA99CEC3-CD1E-4E38-A884-0E7E793716A5}" destId="{482F1520-1101-4722-8FBA-F0C6DC6BC90C}" srcOrd="3" destOrd="0" parTransId="{8BE47A65-7C1A-459A-92A6-30BD6687800B}" sibTransId="{9CEE6E98-AD55-4B68-BD68-A24022BB91DD}"/>
    <dgm:cxn modelId="{00EE53AE-F54E-4702-98E9-353F641E17F6}" type="presOf" srcId="{AA99CEC3-CD1E-4E38-A884-0E7E793716A5}" destId="{490AE60E-9688-42B3-BA74-274E44670DCB}" srcOrd="0" destOrd="0" presId="urn:microsoft.com/office/officeart/2005/8/layout/list1"/>
    <dgm:cxn modelId="{AA5B6EB3-C984-4D7E-BC00-1396D73255EA}" type="presOf" srcId="{4B541AF5-6B0B-4A16-AE24-394A36D276E5}" destId="{47BB8897-493D-411F-876E-BCC4948E027A}" srcOrd="0" destOrd="0" presId="urn:microsoft.com/office/officeart/2005/8/layout/list1"/>
    <dgm:cxn modelId="{5D5AE9B6-4234-45B3-B56A-33C00264DF43}" type="presOf" srcId="{482F1520-1101-4722-8FBA-F0C6DC6BC90C}" destId="{0777E5E9-448D-46ED-A77D-6F125D90D6E3}" srcOrd="1" destOrd="0" presId="urn:microsoft.com/office/officeart/2005/8/layout/list1"/>
    <dgm:cxn modelId="{FA11EDC0-6C58-4F65-8116-1BE8C3A99ED4}" type="presOf" srcId="{B73539CB-4A1E-40A5-AE19-87AF98580A5D}" destId="{FB186FAA-04BA-43C7-8FCD-B5C8BE312884}" srcOrd="0" destOrd="0" presId="urn:microsoft.com/office/officeart/2005/8/layout/list1"/>
    <dgm:cxn modelId="{384B2FE9-6AF5-4FED-BCA3-9C856EE30A91}" type="presOf" srcId="{B73539CB-4A1E-40A5-AE19-87AF98580A5D}" destId="{A4BCCC37-1F56-4CD3-9739-E549F5CE4FF0}" srcOrd="1" destOrd="0" presId="urn:microsoft.com/office/officeart/2005/8/layout/list1"/>
    <dgm:cxn modelId="{35C785F5-4B79-49E3-8C75-ABD2C63C4CE2}" type="presOf" srcId="{C4D1B2CE-BBFA-4FBA-A034-AB8C66B7A2A1}" destId="{63F9BB3F-E889-41DF-B90E-E0D75CACB4A2}" srcOrd="0" destOrd="0" presId="urn:microsoft.com/office/officeart/2005/8/layout/list1"/>
    <dgm:cxn modelId="{0E8CC7F6-6E39-486D-B47A-442824F9C7F6}" type="presOf" srcId="{84034B9B-4132-48A0-8702-F170599AA927}" destId="{9866145D-38F5-4F91-8ADE-7EE063808BC1}" srcOrd="0" destOrd="0" presId="urn:microsoft.com/office/officeart/2005/8/layout/list1"/>
    <dgm:cxn modelId="{2F5C3FFA-CA61-484D-AE83-E49A733F465F}" type="presOf" srcId="{482F1520-1101-4722-8FBA-F0C6DC6BC90C}" destId="{975FBD3B-932E-47A6-82B1-DA6EBE8BDF48}" srcOrd="0" destOrd="0" presId="urn:microsoft.com/office/officeart/2005/8/layout/list1"/>
    <dgm:cxn modelId="{500193EC-FE6C-4545-92BD-40C9D6BEBA4C}" type="presParOf" srcId="{490AE60E-9688-42B3-BA74-274E44670DCB}" destId="{7408A7EB-3EB5-4F72-BA9C-316BC433FF5E}" srcOrd="0" destOrd="0" presId="urn:microsoft.com/office/officeart/2005/8/layout/list1"/>
    <dgm:cxn modelId="{E9EA547C-8321-473F-A5BD-3352864EA215}" type="presParOf" srcId="{7408A7EB-3EB5-4F72-BA9C-316BC433FF5E}" destId="{47BB8897-493D-411F-876E-BCC4948E027A}" srcOrd="0" destOrd="0" presId="urn:microsoft.com/office/officeart/2005/8/layout/list1"/>
    <dgm:cxn modelId="{CEB92EAA-E9D6-4468-847E-BC2B5EA2B430}" type="presParOf" srcId="{7408A7EB-3EB5-4F72-BA9C-316BC433FF5E}" destId="{75404A89-DBA1-4624-AEE8-0D600CEBC082}" srcOrd="1" destOrd="0" presId="urn:microsoft.com/office/officeart/2005/8/layout/list1"/>
    <dgm:cxn modelId="{DA55DE77-3BA1-4960-A4D1-CB8B6BC2BADC}" type="presParOf" srcId="{490AE60E-9688-42B3-BA74-274E44670DCB}" destId="{00DFCD4B-ADFC-4416-B7C6-5F5661D332DF}" srcOrd="1" destOrd="0" presId="urn:microsoft.com/office/officeart/2005/8/layout/list1"/>
    <dgm:cxn modelId="{910985EB-F864-454C-80E3-D0014C033122}" type="presParOf" srcId="{490AE60E-9688-42B3-BA74-274E44670DCB}" destId="{C12AEDC3-A893-4A71-BAAD-5885988724A5}" srcOrd="2" destOrd="0" presId="urn:microsoft.com/office/officeart/2005/8/layout/list1"/>
    <dgm:cxn modelId="{A6FF2F73-EDB8-4457-BC19-4268E4F8628E}" type="presParOf" srcId="{490AE60E-9688-42B3-BA74-274E44670DCB}" destId="{628A73C8-6B37-493F-B27C-2B187AEDDE26}" srcOrd="3" destOrd="0" presId="urn:microsoft.com/office/officeart/2005/8/layout/list1"/>
    <dgm:cxn modelId="{23E781CA-88F3-4EE9-8328-BDAC743F3DFE}" type="presParOf" srcId="{490AE60E-9688-42B3-BA74-274E44670DCB}" destId="{07CE6E75-F263-4704-92DB-AE88AEE48BC0}" srcOrd="4" destOrd="0" presId="urn:microsoft.com/office/officeart/2005/8/layout/list1"/>
    <dgm:cxn modelId="{1B22080F-D081-48F9-804E-18EE56B6EF16}" type="presParOf" srcId="{07CE6E75-F263-4704-92DB-AE88AEE48BC0}" destId="{63F9BB3F-E889-41DF-B90E-E0D75CACB4A2}" srcOrd="0" destOrd="0" presId="urn:microsoft.com/office/officeart/2005/8/layout/list1"/>
    <dgm:cxn modelId="{79E7EC74-E67A-4006-A443-A7E1F4995CC2}" type="presParOf" srcId="{07CE6E75-F263-4704-92DB-AE88AEE48BC0}" destId="{FE356587-57B0-42C1-B208-F1DAE835AAE3}" srcOrd="1" destOrd="0" presId="urn:microsoft.com/office/officeart/2005/8/layout/list1"/>
    <dgm:cxn modelId="{6269781B-8864-4A2D-A43D-E1D431953A3F}" type="presParOf" srcId="{490AE60E-9688-42B3-BA74-274E44670DCB}" destId="{B2355C98-E6FD-4C0C-B8EE-A96BC6D7E58E}" srcOrd="5" destOrd="0" presId="urn:microsoft.com/office/officeart/2005/8/layout/list1"/>
    <dgm:cxn modelId="{0C7011FC-FB95-42DE-B422-2943E4907907}" type="presParOf" srcId="{490AE60E-9688-42B3-BA74-274E44670DCB}" destId="{9C0CF5A3-0892-4108-B0C0-F21D91573FC8}" srcOrd="6" destOrd="0" presId="urn:microsoft.com/office/officeart/2005/8/layout/list1"/>
    <dgm:cxn modelId="{D27C4CE4-31A1-47A8-8E47-13EB61F858DC}" type="presParOf" srcId="{490AE60E-9688-42B3-BA74-274E44670DCB}" destId="{DCF3A31F-3828-4539-BE3E-6C8EE6C6043D}" srcOrd="7" destOrd="0" presId="urn:microsoft.com/office/officeart/2005/8/layout/list1"/>
    <dgm:cxn modelId="{D7B436E2-B3DA-4ACD-89DD-E7EE6A35E7E3}" type="presParOf" srcId="{490AE60E-9688-42B3-BA74-274E44670DCB}" destId="{23D83706-F62F-468A-B0A3-C4FB3BED61BB}" srcOrd="8" destOrd="0" presId="urn:microsoft.com/office/officeart/2005/8/layout/list1"/>
    <dgm:cxn modelId="{36C6ABB4-7B46-4A62-BCDE-9424C45C29FF}" type="presParOf" srcId="{23D83706-F62F-468A-B0A3-C4FB3BED61BB}" destId="{FB186FAA-04BA-43C7-8FCD-B5C8BE312884}" srcOrd="0" destOrd="0" presId="urn:microsoft.com/office/officeart/2005/8/layout/list1"/>
    <dgm:cxn modelId="{285BA174-38B3-4D5C-B750-FD6411020DA0}" type="presParOf" srcId="{23D83706-F62F-468A-B0A3-C4FB3BED61BB}" destId="{A4BCCC37-1F56-4CD3-9739-E549F5CE4FF0}" srcOrd="1" destOrd="0" presId="urn:microsoft.com/office/officeart/2005/8/layout/list1"/>
    <dgm:cxn modelId="{4C5B78F0-F886-4C5A-AA98-A8EEA00D275F}" type="presParOf" srcId="{490AE60E-9688-42B3-BA74-274E44670DCB}" destId="{6621A418-A505-4DAB-9154-EA0C85B52A4D}" srcOrd="9" destOrd="0" presId="urn:microsoft.com/office/officeart/2005/8/layout/list1"/>
    <dgm:cxn modelId="{B1241168-F69F-4FEE-832C-1476ED5D8EFE}" type="presParOf" srcId="{490AE60E-9688-42B3-BA74-274E44670DCB}" destId="{FBC98CC7-77ED-45DD-8DC1-B09DB36045ED}" srcOrd="10" destOrd="0" presId="urn:microsoft.com/office/officeart/2005/8/layout/list1"/>
    <dgm:cxn modelId="{E95AE03F-9804-4526-9D11-79F6CB3DC131}" type="presParOf" srcId="{490AE60E-9688-42B3-BA74-274E44670DCB}" destId="{70A97C6B-C3C8-4F38-9CAE-6D7D876EF592}" srcOrd="11" destOrd="0" presId="urn:microsoft.com/office/officeart/2005/8/layout/list1"/>
    <dgm:cxn modelId="{5F5FAC2A-B741-4A80-B2B6-E846584FA3E8}" type="presParOf" srcId="{490AE60E-9688-42B3-BA74-274E44670DCB}" destId="{E97AEFE2-8E9C-40A0-A4ED-3E66F5ED8BF1}" srcOrd="12" destOrd="0" presId="urn:microsoft.com/office/officeart/2005/8/layout/list1"/>
    <dgm:cxn modelId="{5747947C-6998-4B5F-8EAF-2568CCEBAB6D}" type="presParOf" srcId="{E97AEFE2-8E9C-40A0-A4ED-3E66F5ED8BF1}" destId="{975FBD3B-932E-47A6-82B1-DA6EBE8BDF48}" srcOrd="0" destOrd="0" presId="urn:microsoft.com/office/officeart/2005/8/layout/list1"/>
    <dgm:cxn modelId="{F597BCD8-295F-4422-ADF4-1835ACEB33DE}" type="presParOf" srcId="{E97AEFE2-8E9C-40A0-A4ED-3E66F5ED8BF1}" destId="{0777E5E9-448D-46ED-A77D-6F125D90D6E3}" srcOrd="1" destOrd="0" presId="urn:microsoft.com/office/officeart/2005/8/layout/list1"/>
    <dgm:cxn modelId="{D3C468D8-BC72-4869-A59B-F07042D8CAD3}" type="presParOf" srcId="{490AE60E-9688-42B3-BA74-274E44670DCB}" destId="{5DB99C23-8671-4048-A9C5-E5392637A9E9}" srcOrd="13" destOrd="0" presId="urn:microsoft.com/office/officeart/2005/8/layout/list1"/>
    <dgm:cxn modelId="{645BC45A-E603-41B6-A27F-98F4D7753E75}" type="presParOf" srcId="{490AE60E-9688-42B3-BA74-274E44670DCB}" destId="{29024A18-3082-466D-AF8E-96B258D8BEBC}" srcOrd="14" destOrd="0" presId="urn:microsoft.com/office/officeart/2005/8/layout/list1"/>
    <dgm:cxn modelId="{80ECEA71-FB6D-4D74-BCBB-801FCBB96B8B}" type="presParOf" srcId="{490AE60E-9688-42B3-BA74-274E44670DCB}" destId="{6848E74E-7E9A-4652-BF5E-C2336059C9B3}" srcOrd="15" destOrd="0" presId="urn:microsoft.com/office/officeart/2005/8/layout/list1"/>
    <dgm:cxn modelId="{5D657449-5A40-44E9-BF14-8E562C79E846}" type="presParOf" srcId="{490AE60E-9688-42B3-BA74-274E44670DCB}" destId="{85236131-3048-4695-8983-ECF9B55D0965}" srcOrd="16" destOrd="0" presId="urn:microsoft.com/office/officeart/2005/8/layout/list1"/>
    <dgm:cxn modelId="{C292FE2D-308A-4CB7-BDA9-C8E4B36B7F86}" type="presParOf" srcId="{85236131-3048-4695-8983-ECF9B55D0965}" destId="{9866145D-38F5-4F91-8ADE-7EE063808BC1}" srcOrd="0" destOrd="0" presId="urn:microsoft.com/office/officeart/2005/8/layout/list1"/>
    <dgm:cxn modelId="{9C38F56F-60F1-4566-BC6B-5686CC0882D2}" type="presParOf" srcId="{85236131-3048-4695-8983-ECF9B55D0965}" destId="{82326AC5-3601-496D-8DC2-6B06AA2C7CD7}" srcOrd="1" destOrd="0" presId="urn:microsoft.com/office/officeart/2005/8/layout/list1"/>
    <dgm:cxn modelId="{43DB5DA6-8BBE-476D-A8A0-8DA34FD3CC0E}" type="presParOf" srcId="{490AE60E-9688-42B3-BA74-274E44670DCB}" destId="{3CA1E8A4-D1C3-44F3-8E58-C3F5C144BC57}" srcOrd="17" destOrd="0" presId="urn:microsoft.com/office/officeart/2005/8/layout/list1"/>
    <dgm:cxn modelId="{CB1A4DB9-FDD3-4479-851F-856C12730C09}" type="presParOf" srcId="{490AE60E-9688-42B3-BA74-274E44670DCB}" destId="{499EE8A9-E68D-49E7-865F-3D710C0F855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EB817-0F27-4987-B6B8-B5CD43F044A1}"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BE8C339F-FEB5-4323-AA9B-F99BFC84C55A}">
      <dgm:prSet/>
      <dgm:spPr/>
      <dgm:t>
        <a:bodyPr/>
        <a:lstStyle/>
        <a:p>
          <a:r>
            <a:rPr lang="en-US" b="0" i="0"/>
            <a:t>Bail is a basic component of the American judicial system and is predicated on the principle “that a person accused of [a] crime shall not, until ... finally adjudged guilty in the court of last resort, be absolutely compelled to undergo imprisonment or punishment.” </a:t>
          </a:r>
          <a:r>
            <a:rPr lang="en-US" b="0" i="1">
              <a:hlinkClick xmlns:r="http://schemas.openxmlformats.org/officeDocument/2006/relationships" r:id="rId1"/>
            </a:rPr>
            <a:t>Hudson v. Parker,</a:t>
          </a:r>
          <a:r>
            <a:rPr lang="en-US" b="0" i="0">
              <a:hlinkClick xmlns:r="http://schemas.openxmlformats.org/officeDocument/2006/relationships" r:id="rId1"/>
            </a:rPr>
            <a:t> 156 U.S. 277, 285, 15 S.Ct. 450, 39 L.Ed. 424 (1895)</a:t>
          </a:r>
          <a:r>
            <a:rPr lang="en-US" b="0" i="0"/>
            <a:t>.</a:t>
          </a:r>
          <a:endParaRPr lang="en-US"/>
        </a:p>
      </dgm:t>
    </dgm:pt>
    <dgm:pt modelId="{8A790791-B467-43EC-9714-F6C76B98580F}" type="parTrans" cxnId="{2FE941DC-2071-4938-BF65-43A9C9D9976F}">
      <dgm:prSet/>
      <dgm:spPr/>
      <dgm:t>
        <a:bodyPr/>
        <a:lstStyle/>
        <a:p>
          <a:endParaRPr lang="en-US"/>
        </a:p>
      </dgm:t>
    </dgm:pt>
    <dgm:pt modelId="{7DE8A3C2-5544-4297-AFB4-8C2EC16EFF27}" type="sibTrans" cxnId="{2FE941DC-2071-4938-BF65-43A9C9D9976F}">
      <dgm:prSet/>
      <dgm:spPr/>
      <dgm:t>
        <a:bodyPr/>
        <a:lstStyle/>
        <a:p>
          <a:endParaRPr lang="en-US"/>
        </a:p>
      </dgm:t>
    </dgm:pt>
    <dgm:pt modelId="{D8FE4E54-EF18-4B5D-9F70-60ACE0102F2D}">
      <dgm:prSet/>
      <dgm:spPr/>
      <dgm:t>
        <a:bodyPr/>
        <a:lstStyle/>
        <a:p>
          <a:r>
            <a:rPr lang="en-US" b="0" i="0"/>
            <a:t>The Eighth Amendment to the United States Constitution prohibits imposing “[e]xcessive bail” or “excessive fines” and inflicting “cruel and unusual punishments.” </a:t>
          </a:r>
          <a:r>
            <a:rPr lang="en-US" b="0" i="0">
              <a:hlinkClick xmlns:r="http://schemas.openxmlformats.org/officeDocument/2006/relationships" r:id="rId2"/>
            </a:rPr>
            <a:t>U.S. Const. amend. VIII</a:t>
          </a:r>
          <a:r>
            <a:rPr lang="en-US" b="0" i="0"/>
            <a:t>. Although this provision does not create a right to bail, </a:t>
          </a:r>
          <a:r>
            <a:rPr lang="en-US" b="0" i="1">
              <a:hlinkClick xmlns:r="http://schemas.openxmlformats.org/officeDocument/2006/relationships" r:id="rId3"/>
            </a:rPr>
            <a:t>United States v. Salerno,</a:t>
          </a:r>
          <a:r>
            <a:rPr lang="en-US" b="0" i="0">
              <a:hlinkClick xmlns:r="http://schemas.openxmlformats.org/officeDocument/2006/relationships" r:id="rId3"/>
            </a:rPr>
            <a:t> 481 U.S. 739, 754–55, 107 S.Ct. 2095, 95 L.Ed.2d 697 (1987)</a:t>
          </a:r>
          <a:r>
            <a:rPr lang="en-US" b="0" i="0"/>
            <a:t>, it mandates that when pretrial bail is set for a criminal defendant, the amount shall not be excessive.</a:t>
          </a:r>
          <a:endParaRPr lang="en-US"/>
        </a:p>
      </dgm:t>
    </dgm:pt>
    <dgm:pt modelId="{7D27EB00-CA5F-4409-AA3D-EB13F4E758AA}" type="parTrans" cxnId="{0FE8485E-5241-4581-BE23-093ECE62113E}">
      <dgm:prSet/>
      <dgm:spPr/>
      <dgm:t>
        <a:bodyPr/>
        <a:lstStyle/>
        <a:p>
          <a:endParaRPr lang="en-US"/>
        </a:p>
      </dgm:t>
    </dgm:pt>
    <dgm:pt modelId="{09B54698-F2B1-452D-9851-1507D5F6FB71}" type="sibTrans" cxnId="{0FE8485E-5241-4581-BE23-093ECE62113E}">
      <dgm:prSet/>
      <dgm:spPr/>
      <dgm:t>
        <a:bodyPr/>
        <a:lstStyle/>
        <a:p>
          <a:endParaRPr lang="en-US"/>
        </a:p>
      </dgm:t>
    </dgm:pt>
    <dgm:pt modelId="{A63CE9D1-D344-4F20-8BD5-C06C389C36C7}" type="pres">
      <dgm:prSet presAssocID="{BE6EB817-0F27-4987-B6B8-B5CD43F044A1}" presName="Name0" presStyleCnt="0">
        <dgm:presLayoutVars>
          <dgm:dir/>
          <dgm:animLvl val="lvl"/>
          <dgm:resizeHandles val="exact"/>
        </dgm:presLayoutVars>
      </dgm:prSet>
      <dgm:spPr/>
    </dgm:pt>
    <dgm:pt modelId="{358C62BE-4BBC-46AB-8529-AE53DBE3BBA0}" type="pres">
      <dgm:prSet presAssocID="{D8FE4E54-EF18-4B5D-9F70-60ACE0102F2D}" presName="boxAndChildren" presStyleCnt="0"/>
      <dgm:spPr/>
    </dgm:pt>
    <dgm:pt modelId="{66D17F0A-77C0-4E1C-A903-C4C11E5AF9B5}" type="pres">
      <dgm:prSet presAssocID="{D8FE4E54-EF18-4B5D-9F70-60ACE0102F2D}" presName="parentTextBox" presStyleLbl="node1" presStyleIdx="0" presStyleCnt="2"/>
      <dgm:spPr/>
    </dgm:pt>
    <dgm:pt modelId="{986EDC68-5B20-4858-8FC5-3EC925323B22}" type="pres">
      <dgm:prSet presAssocID="{7DE8A3C2-5544-4297-AFB4-8C2EC16EFF27}" presName="sp" presStyleCnt="0"/>
      <dgm:spPr/>
    </dgm:pt>
    <dgm:pt modelId="{37E79282-B914-4CEE-B681-4F07C02CCD74}" type="pres">
      <dgm:prSet presAssocID="{BE8C339F-FEB5-4323-AA9B-F99BFC84C55A}" presName="arrowAndChildren" presStyleCnt="0"/>
      <dgm:spPr/>
    </dgm:pt>
    <dgm:pt modelId="{1B07CD62-0E56-48D8-BAAA-DCF343D6305C}" type="pres">
      <dgm:prSet presAssocID="{BE8C339F-FEB5-4323-AA9B-F99BFC84C55A}" presName="parentTextArrow" presStyleLbl="node1" presStyleIdx="1" presStyleCnt="2"/>
      <dgm:spPr/>
    </dgm:pt>
  </dgm:ptLst>
  <dgm:cxnLst>
    <dgm:cxn modelId="{6C7FA41A-E5D4-4C28-AFCC-2731802AE24F}" type="presOf" srcId="{BE6EB817-0F27-4987-B6B8-B5CD43F044A1}" destId="{A63CE9D1-D344-4F20-8BD5-C06C389C36C7}" srcOrd="0" destOrd="0" presId="urn:microsoft.com/office/officeart/2005/8/layout/process4"/>
    <dgm:cxn modelId="{C899FC2F-6A1F-43CD-ADAD-FB750EC7A23D}" type="presOf" srcId="{BE8C339F-FEB5-4323-AA9B-F99BFC84C55A}" destId="{1B07CD62-0E56-48D8-BAAA-DCF343D6305C}" srcOrd="0" destOrd="0" presId="urn:microsoft.com/office/officeart/2005/8/layout/process4"/>
    <dgm:cxn modelId="{0FE8485E-5241-4581-BE23-093ECE62113E}" srcId="{BE6EB817-0F27-4987-B6B8-B5CD43F044A1}" destId="{D8FE4E54-EF18-4B5D-9F70-60ACE0102F2D}" srcOrd="1" destOrd="0" parTransId="{7D27EB00-CA5F-4409-AA3D-EB13F4E758AA}" sibTransId="{09B54698-F2B1-452D-9851-1507D5F6FB71}"/>
    <dgm:cxn modelId="{1EC4766B-456A-4CDA-A754-C70BE7702E97}" type="presOf" srcId="{D8FE4E54-EF18-4B5D-9F70-60ACE0102F2D}" destId="{66D17F0A-77C0-4E1C-A903-C4C11E5AF9B5}" srcOrd="0" destOrd="0" presId="urn:microsoft.com/office/officeart/2005/8/layout/process4"/>
    <dgm:cxn modelId="{2FE941DC-2071-4938-BF65-43A9C9D9976F}" srcId="{BE6EB817-0F27-4987-B6B8-B5CD43F044A1}" destId="{BE8C339F-FEB5-4323-AA9B-F99BFC84C55A}" srcOrd="0" destOrd="0" parTransId="{8A790791-B467-43EC-9714-F6C76B98580F}" sibTransId="{7DE8A3C2-5544-4297-AFB4-8C2EC16EFF27}"/>
    <dgm:cxn modelId="{3A4A4F02-E0CC-48E3-892E-71F76875C11F}" type="presParOf" srcId="{A63CE9D1-D344-4F20-8BD5-C06C389C36C7}" destId="{358C62BE-4BBC-46AB-8529-AE53DBE3BBA0}" srcOrd="0" destOrd="0" presId="urn:microsoft.com/office/officeart/2005/8/layout/process4"/>
    <dgm:cxn modelId="{FD644476-5E74-4FC1-8F50-36EB2167B94A}" type="presParOf" srcId="{358C62BE-4BBC-46AB-8529-AE53DBE3BBA0}" destId="{66D17F0A-77C0-4E1C-A903-C4C11E5AF9B5}" srcOrd="0" destOrd="0" presId="urn:microsoft.com/office/officeart/2005/8/layout/process4"/>
    <dgm:cxn modelId="{2651772F-F630-4D78-A572-683DDFC523B4}" type="presParOf" srcId="{A63CE9D1-D344-4F20-8BD5-C06C389C36C7}" destId="{986EDC68-5B20-4858-8FC5-3EC925323B22}" srcOrd="1" destOrd="0" presId="urn:microsoft.com/office/officeart/2005/8/layout/process4"/>
    <dgm:cxn modelId="{205AF1C4-E5C3-4F90-8A3B-F093378A6CDF}" type="presParOf" srcId="{A63CE9D1-D344-4F20-8BD5-C06C389C36C7}" destId="{37E79282-B914-4CEE-B681-4F07C02CCD74}" srcOrd="2" destOrd="0" presId="urn:microsoft.com/office/officeart/2005/8/layout/process4"/>
    <dgm:cxn modelId="{B1FDB6D3-CACF-462C-9381-EE7D5ADC9882}" type="presParOf" srcId="{37E79282-B914-4CEE-B681-4F07C02CCD74}" destId="{1B07CD62-0E56-48D8-BAAA-DCF343D6305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9D974-723B-443C-B2F7-9639BABA4EF2}" type="doc">
      <dgm:prSet loTypeId="urn:microsoft.com/office/officeart/2005/8/layout/process5" loCatId="process" qsTypeId="urn:microsoft.com/office/officeart/2005/8/quickstyle/simple4" qsCatId="simple" csTypeId="urn:microsoft.com/office/officeart/2005/8/colors/colorful1" csCatId="colorful"/>
      <dgm:spPr/>
      <dgm:t>
        <a:bodyPr/>
        <a:lstStyle/>
        <a:p>
          <a:endParaRPr lang="en-US"/>
        </a:p>
      </dgm:t>
    </dgm:pt>
    <dgm:pt modelId="{818D3618-7DFA-4B2D-87CA-540E1546427E}">
      <dgm:prSet/>
      <dgm:spPr/>
      <dgm:t>
        <a:bodyPr/>
        <a:lstStyle/>
        <a:p>
          <a:r>
            <a:rPr lang="en-US"/>
            <a:t>T</a:t>
          </a:r>
          <a:r>
            <a:rPr lang="en-US" b="0" i="0"/>
            <a:t>he Tennessee Constitution guarantees that “all prisoners shall be bailable by sufficient sureties, unless for capital offenses, when the proof is evident, or the presumption great.” </a:t>
          </a:r>
          <a:r>
            <a:rPr lang="en-US" b="0" i="0">
              <a:hlinkClick xmlns:r="http://schemas.openxmlformats.org/officeDocument/2006/relationships" r:id="rId1"/>
            </a:rPr>
            <a:t>Tenn. Const. art. I, § 15</a:t>
          </a:r>
          <a:r>
            <a:rPr lang="en-US" b="0" i="0"/>
            <a:t>. This constitutional provision grants a defendant the right to pretrial release on bail pending adjudication of criminal charges.</a:t>
          </a:r>
          <a:endParaRPr lang="en-US"/>
        </a:p>
      </dgm:t>
    </dgm:pt>
    <dgm:pt modelId="{BA4AF585-D1B1-46AE-A2F3-EABFCA67A048}" type="parTrans" cxnId="{906ECF4A-B52C-4CB5-BAD9-58471B4CF56A}">
      <dgm:prSet/>
      <dgm:spPr/>
      <dgm:t>
        <a:bodyPr/>
        <a:lstStyle/>
        <a:p>
          <a:endParaRPr lang="en-US"/>
        </a:p>
      </dgm:t>
    </dgm:pt>
    <dgm:pt modelId="{AF405C74-A6CD-486D-996B-15A15F85217E}" type="sibTrans" cxnId="{906ECF4A-B52C-4CB5-BAD9-58471B4CF56A}">
      <dgm:prSet/>
      <dgm:spPr/>
      <dgm:t>
        <a:bodyPr/>
        <a:lstStyle/>
        <a:p>
          <a:endParaRPr lang="en-US"/>
        </a:p>
      </dgm:t>
    </dgm:pt>
    <dgm:pt modelId="{A624DC9C-F98C-4E1A-A295-2A7404915BFB}">
      <dgm:prSet/>
      <dgm:spPr/>
      <dgm:t>
        <a:bodyPr/>
        <a:lstStyle/>
        <a:p>
          <a:r>
            <a:rPr lang="en-US" b="0" i="0" baseline="0"/>
            <a:t>That excessive bail shall not be required, nor excessive fines imposed, nor cruel and unusual punishments inflicted.</a:t>
          </a:r>
          <a:endParaRPr lang="en-US"/>
        </a:p>
      </dgm:t>
    </dgm:pt>
    <dgm:pt modelId="{CA130776-87E4-4652-92D5-65538624E936}" type="parTrans" cxnId="{54D863C3-FED6-471F-A437-89EEBCE21803}">
      <dgm:prSet/>
      <dgm:spPr/>
      <dgm:t>
        <a:bodyPr/>
        <a:lstStyle/>
        <a:p>
          <a:endParaRPr lang="en-US"/>
        </a:p>
      </dgm:t>
    </dgm:pt>
    <dgm:pt modelId="{57B9CA93-489E-41AB-AB86-E88BCAE021D7}" type="sibTrans" cxnId="{54D863C3-FED6-471F-A437-89EEBCE21803}">
      <dgm:prSet/>
      <dgm:spPr/>
      <dgm:t>
        <a:bodyPr/>
        <a:lstStyle/>
        <a:p>
          <a:endParaRPr lang="en-US"/>
        </a:p>
      </dgm:t>
    </dgm:pt>
    <dgm:pt modelId="{626F3A07-15B8-483C-94C0-48C59E81101A}">
      <dgm:prSet/>
      <dgm:spPr/>
      <dgm:t>
        <a:bodyPr/>
        <a:lstStyle/>
        <a:p>
          <a:r>
            <a:rPr lang="en-US"/>
            <a:t>However there are certain situations that a Defendant is not entitled to bail.  Most of these are addressed by the Judge of the Court.</a:t>
          </a:r>
        </a:p>
      </dgm:t>
    </dgm:pt>
    <dgm:pt modelId="{C0CB30FD-7FBE-4F70-BD68-20516399415E}" type="parTrans" cxnId="{24506E21-D5D4-44FF-A6FD-B41A89258AED}">
      <dgm:prSet/>
      <dgm:spPr/>
      <dgm:t>
        <a:bodyPr/>
        <a:lstStyle/>
        <a:p>
          <a:endParaRPr lang="en-US"/>
        </a:p>
      </dgm:t>
    </dgm:pt>
    <dgm:pt modelId="{753D5D58-C250-4827-A2A1-6F158F58CC3D}" type="sibTrans" cxnId="{24506E21-D5D4-44FF-A6FD-B41A89258AED}">
      <dgm:prSet/>
      <dgm:spPr/>
      <dgm:t>
        <a:bodyPr/>
        <a:lstStyle/>
        <a:p>
          <a:endParaRPr lang="en-US"/>
        </a:p>
      </dgm:t>
    </dgm:pt>
    <dgm:pt modelId="{CA8D0287-A1BE-46E4-AF55-964565ADDD31}" type="pres">
      <dgm:prSet presAssocID="{4529D974-723B-443C-B2F7-9639BABA4EF2}" presName="diagram" presStyleCnt="0">
        <dgm:presLayoutVars>
          <dgm:dir/>
          <dgm:resizeHandles val="exact"/>
        </dgm:presLayoutVars>
      </dgm:prSet>
      <dgm:spPr/>
    </dgm:pt>
    <dgm:pt modelId="{A3880391-26AD-4DD2-AEF7-CA07F1E4FBDE}" type="pres">
      <dgm:prSet presAssocID="{818D3618-7DFA-4B2D-87CA-540E1546427E}" presName="node" presStyleLbl="node1" presStyleIdx="0" presStyleCnt="2">
        <dgm:presLayoutVars>
          <dgm:bulletEnabled val="1"/>
        </dgm:presLayoutVars>
      </dgm:prSet>
      <dgm:spPr/>
    </dgm:pt>
    <dgm:pt modelId="{657EBAEA-1A13-406A-947D-25ABA6F4B89F}" type="pres">
      <dgm:prSet presAssocID="{AF405C74-A6CD-486D-996B-15A15F85217E}" presName="sibTrans" presStyleLbl="sibTrans2D1" presStyleIdx="0" presStyleCnt="1"/>
      <dgm:spPr/>
    </dgm:pt>
    <dgm:pt modelId="{A5575D92-DC36-4E37-8E7A-C9F011EAC979}" type="pres">
      <dgm:prSet presAssocID="{AF405C74-A6CD-486D-996B-15A15F85217E}" presName="connectorText" presStyleLbl="sibTrans2D1" presStyleIdx="0" presStyleCnt="1"/>
      <dgm:spPr/>
    </dgm:pt>
    <dgm:pt modelId="{EDA23304-1A79-4F03-A0EF-988B56FED7CF}" type="pres">
      <dgm:prSet presAssocID="{626F3A07-15B8-483C-94C0-48C59E81101A}" presName="node" presStyleLbl="node1" presStyleIdx="1" presStyleCnt="2">
        <dgm:presLayoutVars>
          <dgm:bulletEnabled val="1"/>
        </dgm:presLayoutVars>
      </dgm:prSet>
      <dgm:spPr/>
    </dgm:pt>
  </dgm:ptLst>
  <dgm:cxnLst>
    <dgm:cxn modelId="{24506E21-D5D4-44FF-A6FD-B41A89258AED}" srcId="{4529D974-723B-443C-B2F7-9639BABA4EF2}" destId="{626F3A07-15B8-483C-94C0-48C59E81101A}" srcOrd="1" destOrd="0" parTransId="{C0CB30FD-7FBE-4F70-BD68-20516399415E}" sibTransId="{753D5D58-C250-4827-A2A1-6F158F58CC3D}"/>
    <dgm:cxn modelId="{D7DEBC48-30BB-4DC6-B7FD-A3301E8354D6}" type="presOf" srcId="{4529D974-723B-443C-B2F7-9639BABA4EF2}" destId="{CA8D0287-A1BE-46E4-AF55-964565ADDD31}" srcOrd="0" destOrd="0" presId="urn:microsoft.com/office/officeart/2005/8/layout/process5"/>
    <dgm:cxn modelId="{906ECF4A-B52C-4CB5-BAD9-58471B4CF56A}" srcId="{4529D974-723B-443C-B2F7-9639BABA4EF2}" destId="{818D3618-7DFA-4B2D-87CA-540E1546427E}" srcOrd="0" destOrd="0" parTransId="{BA4AF585-D1B1-46AE-A2F3-EABFCA67A048}" sibTransId="{AF405C74-A6CD-486D-996B-15A15F85217E}"/>
    <dgm:cxn modelId="{00C9B576-5161-4187-891B-0D1E17FACACA}" type="presOf" srcId="{AF405C74-A6CD-486D-996B-15A15F85217E}" destId="{A5575D92-DC36-4E37-8E7A-C9F011EAC979}" srcOrd="1" destOrd="0" presId="urn:microsoft.com/office/officeart/2005/8/layout/process5"/>
    <dgm:cxn modelId="{2FFF5658-7FE6-48E0-B3B7-C35B35E071BC}" type="presOf" srcId="{AF405C74-A6CD-486D-996B-15A15F85217E}" destId="{657EBAEA-1A13-406A-947D-25ABA6F4B89F}" srcOrd="0" destOrd="0" presId="urn:microsoft.com/office/officeart/2005/8/layout/process5"/>
    <dgm:cxn modelId="{03D513BB-7FD7-4650-8661-3CA664FA5EFC}" type="presOf" srcId="{626F3A07-15B8-483C-94C0-48C59E81101A}" destId="{EDA23304-1A79-4F03-A0EF-988B56FED7CF}" srcOrd="0" destOrd="0" presId="urn:microsoft.com/office/officeart/2005/8/layout/process5"/>
    <dgm:cxn modelId="{748A67BE-64D5-40C0-882B-E04A683D486B}" type="presOf" srcId="{A624DC9C-F98C-4E1A-A295-2A7404915BFB}" destId="{A3880391-26AD-4DD2-AEF7-CA07F1E4FBDE}" srcOrd="0" destOrd="1" presId="urn:microsoft.com/office/officeart/2005/8/layout/process5"/>
    <dgm:cxn modelId="{2B9A5CC1-649B-4175-845C-531ED23E6470}" type="presOf" srcId="{818D3618-7DFA-4B2D-87CA-540E1546427E}" destId="{A3880391-26AD-4DD2-AEF7-CA07F1E4FBDE}" srcOrd="0" destOrd="0" presId="urn:microsoft.com/office/officeart/2005/8/layout/process5"/>
    <dgm:cxn modelId="{54D863C3-FED6-471F-A437-89EEBCE21803}" srcId="{818D3618-7DFA-4B2D-87CA-540E1546427E}" destId="{A624DC9C-F98C-4E1A-A295-2A7404915BFB}" srcOrd="0" destOrd="0" parTransId="{CA130776-87E4-4652-92D5-65538624E936}" sibTransId="{57B9CA93-489E-41AB-AB86-E88BCAE021D7}"/>
    <dgm:cxn modelId="{7C5D20BB-9D49-4A83-8B76-7FBC5EF67C49}" type="presParOf" srcId="{CA8D0287-A1BE-46E4-AF55-964565ADDD31}" destId="{A3880391-26AD-4DD2-AEF7-CA07F1E4FBDE}" srcOrd="0" destOrd="0" presId="urn:microsoft.com/office/officeart/2005/8/layout/process5"/>
    <dgm:cxn modelId="{8143C7AD-28A3-4299-9575-5D7DBC9C7D3E}" type="presParOf" srcId="{CA8D0287-A1BE-46E4-AF55-964565ADDD31}" destId="{657EBAEA-1A13-406A-947D-25ABA6F4B89F}" srcOrd="1" destOrd="0" presId="urn:microsoft.com/office/officeart/2005/8/layout/process5"/>
    <dgm:cxn modelId="{397A09AA-3AB6-4A6F-8EA4-632E1456CBC6}" type="presParOf" srcId="{657EBAEA-1A13-406A-947D-25ABA6F4B89F}" destId="{A5575D92-DC36-4E37-8E7A-C9F011EAC979}" srcOrd="0" destOrd="0" presId="urn:microsoft.com/office/officeart/2005/8/layout/process5"/>
    <dgm:cxn modelId="{DFADE68B-294F-4828-9623-5A7CAD3273DA}" type="presParOf" srcId="{CA8D0287-A1BE-46E4-AF55-964565ADDD31}" destId="{EDA23304-1A79-4F03-A0EF-988B56FED7CF}"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638638-EBD2-46A6-BB0B-EED7906BCF72}"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893F982B-EFEE-4A15-9418-EB431BA38FE4}">
      <dgm:prSet/>
      <dgm:spPr/>
      <dgm:t>
        <a:bodyPr/>
        <a:lstStyle/>
        <a:p>
          <a:r>
            <a:rPr lang="en-US" b="0" i="0"/>
            <a:t>Capital offenses (First Degree Murder, and Possibly Aggravated rape of a child)</a:t>
          </a:r>
          <a:endParaRPr lang="en-US"/>
        </a:p>
      </dgm:t>
    </dgm:pt>
    <dgm:pt modelId="{119C0CA5-086D-4E1C-829A-3DEBD0E24341}" type="parTrans" cxnId="{72748BBA-A7F5-4EF4-B9F9-17016BD4BBEF}">
      <dgm:prSet/>
      <dgm:spPr/>
      <dgm:t>
        <a:bodyPr/>
        <a:lstStyle/>
        <a:p>
          <a:endParaRPr lang="en-US"/>
        </a:p>
      </dgm:t>
    </dgm:pt>
    <dgm:pt modelId="{01632D76-2A3F-48B6-B5A0-BB0193F6BFB4}" type="sibTrans" cxnId="{72748BBA-A7F5-4EF4-B9F9-17016BD4BBEF}">
      <dgm:prSet/>
      <dgm:spPr/>
      <dgm:t>
        <a:bodyPr/>
        <a:lstStyle/>
        <a:p>
          <a:endParaRPr lang="en-US"/>
        </a:p>
      </dgm:t>
    </dgm:pt>
    <dgm:pt modelId="{DB9805BB-D8AA-4BA8-9619-35A32E768D84}">
      <dgm:prSet/>
      <dgm:spPr/>
      <dgm:t>
        <a:bodyPr/>
        <a:lstStyle/>
        <a:p>
          <a:r>
            <a:rPr lang="en-US" b="0" i="0"/>
            <a:t>Post-conviction</a:t>
          </a:r>
          <a:endParaRPr lang="en-US"/>
        </a:p>
      </dgm:t>
    </dgm:pt>
    <dgm:pt modelId="{C3BBFA3E-2287-4783-836D-1934700892E5}" type="parTrans" cxnId="{775BA997-8737-4F0B-843B-D39A2DD17A73}">
      <dgm:prSet/>
      <dgm:spPr/>
      <dgm:t>
        <a:bodyPr/>
        <a:lstStyle/>
        <a:p>
          <a:endParaRPr lang="en-US"/>
        </a:p>
      </dgm:t>
    </dgm:pt>
    <dgm:pt modelId="{C558043B-631C-46EB-8B66-7947B3545B18}" type="sibTrans" cxnId="{775BA997-8737-4F0B-843B-D39A2DD17A73}">
      <dgm:prSet/>
      <dgm:spPr/>
      <dgm:t>
        <a:bodyPr/>
        <a:lstStyle/>
        <a:p>
          <a:endParaRPr lang="en-US"/>
        </a:p>
      </dgm:t>
    </dgm:pt>
    <dgm:pt modelId="{07A3C70E-0EF0-4D2A-A6A1-527706CDFA95}">
      <dgm:prSet/>
      <dgm:spPr/>
      <dgm:t>
        <a:bodyPr/>
        <a:lstStyle/>
        <a:p>
          <a:r>
            <a:rPr lang="en-US" b="0" i="0"/>
            <a:t>Failure to comply with conditions of a prior bail bond</a:t>
          </a:r>
          <a:endParaRPr lang="en-US"/>
        </a:p>
      </dgm:t>
    </dgm:pt>
    <dgm:pt modelId="{297990BA-0B22-41CA-83D7-34EDD41704A5}" type="parTrans" cxnId="{B39A3C76-8724-417F-9F11-D398BB602B54}">
      <dgm:prSet/>
      <dgm:spPr/>
      <dgm:t>
        <a:bodyPr/>
        <a:lstStyle/>
        <a:p>
          <a:endParaRPr lang="en-US"/>
        </a:p>
      </dgm:t>
    </dgm:pt>
    <dgm:pt modelId="{402F1D51-F64B-4167-9F37-FB6B8DA319F3}" type="sibTrans" cxnId="{B39A3C76-8724-417F-9F11-D398BB602B54}">
      <dgm:prSet/>
      <dgm:spPr/>
      <dgm:t>
        <a:bodyPr/>
        <a:lstStyle/>
        <a:p>
          <a:endParaRPr lang="en-US"/>
        </a:p>
      </dgm:t>
    </dgm:pt>
    <dgm:pt modelId="{DBF38EB2-FD01-4814-8E44-B460A832E4D7}">
      <dgm:prSet/>
      <dgm:spPr/>
      <dgm:t>
        <a:bodyPr/>
        <a:lstStyle/>
        <a:p>
          <a:r>
            <a:rPr lang="en-US" baseline="0"/>
            <a:t>Take into consideration when setting new bond on charges</a:t>
          </a:r>
          <a:endParaRPr lang="en-US"/>
        </a:p>
      </dgm:t>
    </dgm:pt>
    <dgm:pt modelId="{6138639D-8DB4-47C5-959E-92DB8F6AFE98}" type="parTrans" cxnId="{B6392D4F-4489-4D08-986D-52C8B07DB00F}">
      <dgm:prSet/>
      <dgm:spPr/>
      <dgm:t>
        <a:bodyPr/>
        <a:lstStyle/>
        <a:p>
          <a:endParaRPr lang="en-US"/>
        </a:p>
      </dgm:t>
    </dgm:pt>
    <dgm:pt modelId="{37D96B96-782A-494C-8697-1B5FA2D62C56}" type="sibTrans" cxnId="{B6392D4F-4489-4D08-986D-52C8B07DB00F}">
      <dgm:prSet/>
      <dgm:spPr/>
      <dgm:t>
        <a:bodyPr/>
        <a:lstStyle/>
        <a:p>
          <a:endParaRPr lang="en-US"/>
        </a:p>
      </dgm:t>
    </dgm:pt>
    <dgm:pt modelId="{4DB513A0-B16F-466E-84AB-7AFA044B569C}">
      <dgm:prSet/>
      <dgm:spPr/>
      <dgm:t>
        <a:bodyPr/>
        <a:lstStyle/>
        <a:p>
          <a:r>
            <a:rPr lang="en-US" b="0" i="0"/>
            <a:t>Conviction in another jurisdiction</a:t>
          </a:r>
          <a:endParaRPr lang="en-US"/>
        </a:p>
      </dgm:t>
    </dgm:pt>
    <dgm:pt modelId="{49ECBD35-E284-46DA-A297-799BA65117D3}" type="parTrans" cxnId="{1A27AF25-B33A-42D5-A3D1-4FBD6644332A}">
      <dgm:prSet/>
      <dgm:spPr/>
      <dgm:t>
        <a:bodyPr/>
        <a:lstStyle/>
        <a:p>
          <a:endParaRPr lang="en-US"/>
        </a:p>
      </dgm:t>
    </dgm:pt>
    <dgm:pt modelId="{58C6DEAF-70C0-4BA2-89E2-7D9D0D8917A9}" type="sibTrans" cxnId="{1A27AF25-B33A-42D5-A3D1-4FBD6644332A}">
      <dgm:prSet/>
      <dgm:spPr/>
      <dgm:t>
        <a:bodyPr/>
        <a:lstStyle/>
        <a:p>
          <a:endParaRPr lang="en-US"/>
        </a:p>
      </dgm:t>
    </dgm:pt>
    <dgm:pt modelId="{0C5846B0-5622-464D-BA29-7DA9CEB892DD}">
      <dgm:prSet/>
      <dgm:spPr/>
      <dgm:t>
        <a:bodyPr/>
        <a:lstStyle/>
        <a:p>
          <a:r>
            <a:rPr lang="en-US"/>
            <a:t>Violation of Probations</a:t>
          </a:r>
        </a:p>
      </dgm:t>
    </dgm:pt>
    <dgm:pt modelId="{C92F13EA-1D69-40CF-9E32-ED93AD010566}" type="parTrans" cxnId="{8C28143F-B192-4431-9787-867F41A8353B}">
      <dgm:prSet/>
      <dgm:spPr/>
      <dgm:t>
        <a:bodyPr/>
        <a:lstStyle/>
        <a:p>
          <a:endParaRPr lang="en-US"/>
        </a:p>
      </dgm:t>
    </dgm:pt>
    <dgm:pt modelId="{28CA4B87-2D25-4D4B-AD27-816109C1C588}" type="sibTrans" cxnId="{8C28143F-B192-4431-9787-867F41A8353B}">
      <dgm:prSet/>
      <dgm:spPr/>
      <dgm:t>
        <a:bodyPr/>
        <a:lstStyle/>
        <a:p>
          <a:endParaRPr lang="en-US"/>
        </a:p>
      </dgm:t>
    </dgm:pt>
    <dgm:pt modelId="{F65C549E-FAD9-4689-8EAB-4C76155BB916}" type="pres">
      <dgm:prSet presAssocID="{76638638-EBD2-46A6-BB0B-EED7906BCF72}" presName="linear" presStyleCnt="0">
        <dgm:presLayoutVars>
          <dgm:dir/>
          <dgm:animLvl val="lvl"/>
          <dgm:resizeHandles val="exact"/>
        </dgm:presLayoutVars>
      </dgm:prSet>
      <dgm:spPr/>
    </dgm:pt>
    <dgm:pt modelId="{C78B0091-036E-4966-AF09-F102309ACD32}" type="pres">
      <dgm:prSet presAssocID="{893F982B-EFEE-4A15-9418-EB431BA38FE4}" presName="parentLin" presStyleCnt="0"/>
      <dgm:spPr/>
    </dgm:pt>
    <dgm:pt modelId="{FAF79790-10A0-4A29-8609-814DA1A2056B}" type="pres">
      <dgm:prSet presAssocID="{893F982B-EFEE-4A15-9418-EB431BA38FE4}" presName="parentLeftMargin" presStyleLbl="node1" presStyleIdx="0" presStyleCnt="5"/>
      <dgm:spPr/>
    </dgm:pt>
    <dgm:pt modelId="{B5BAC653-4F2F-4AD9-866A-73BD05546A13}" type="pres">
      <dgm:prSet presAssocID="{893F982B-EFEE-4A15-9418-EB431BA38FE4}" presName="parentText" presStyleLbl="node1" presStyleIdx="0" presStyleCnt="5">
        <dgm:presLayoutVars>
          <dgm:chMax val="0"/>
          <dgm:bulletEnabled val="1"/>
        </dgm:presLayoutVars>
      </dgm:prSet>
      <dgm:spPr/>
    </dgm:pt>
    <dgm:pt modelId="{E200CED7-9EE1-4012-9BCD-DC1E53026437}" type="pres">
      <dgm:prSet presAssocID="{893F982B-EFEE-4A15-9418-EB431BA38FE4}" presName="negativeSpace" presStyleCnt="0"/>
      <dgm:spPr/>
    </dgm:pt>
    <dgm:pt modelId="{1158BF7A-3525-4D7E-BAEF-CEEF057DC83A}" type="pres">
      <dgm:prSet presAssocID="{893F982B-EFEE-4A15-9418-EB431BA38FE4}" presName="childText" presStyleLbl="conFgAcc1" presStyleIdx="0" presStyleCnt="5">
        <dgm:presLayoutVars>
          <dgm:bulletEnabled val="1"/>
        </dgm:presLayoutVars>
      </dgm:prSet>
      <dgm:spPr/>
    </dgm:pt>
    <dgm:pt modelId="{84809B1B-BB59-49DB-BB90-C891F1DA23EB}" type="pres">
      <dgm:prSet presAssocID="{01632D76-2A3F-48B6-B5A0-BB0193F6BFB4}" presName="spaceBetweenRectangles" presStyleCnt="0"/>
      <dgm:spPr/>
    </dgm:pt>
    <dgm:pt modelId="{7891ACC0-0B0F-410B-BC5C-56BA7F87676D}" type="pres">
      <dgm:prSet presAssocID="{DB9805BB-D8AA-4BA8-9619-35A32E768D84}" presName="parentLin" presStyleCnt="0"/>
      <dgm:spPr/>
    </dgm:pt>
    <dgm:pt modelId="{5949BA9A-C8E6-4D23-A6D3-3FB3A6A75DD7}" type="pres">
      <dgm:prSet presAssocID="{DB9805BB-D8AA-4BA8-9619-35A32E768D84}" presName="parentLeftMargin" presStyleLbl="node1" presStyleIdx="0" presStyleCnt="5"/>
      <dgm:spPr/>
    </dgm:pt>
    <dgm:pt modelId="{A18DBD38-65D4-4917-98A1-BD919800FBFC}" type="pres">
      <dgm:prSet presAssocID="{DB9805BB-D8AA-4BA8-9619-35A32E768D84}" presName="parentText" presStyleLbl="node1" presStyleIdx="1" presStyleCnt="5">
        <dgm:presLayoutVars>
          <dgm:chMax val="0"/>
          <dgm:bulletEnabled val="1"/>
        </dgm:presLayoutVars>
      </dgm:prSet>
      <dgm:spPr/>
    </dgm:pt>
    <dgm:pt modelId="{A0B34721-DC08-403F-B850-F7D10DCBAEE4}" type="pres">
      <dgm:prSet presAssocID="{DB9805BB-D8AA-4BA8-9619-35A32E768D84}" presName="negativeSpace" presStyleCnt="0"/>
      <dgm:spPr/>
    </dgm:pt>
    <dgm:pt modelId="{435EB588-0533-43D0-A748-29F26AC905B6}" type="pres">
      <dgm:prSet presAssocID="{DB9805BB-D8AA-4BA8-9619-35A32E768D84}" presName="childText" presStyleLbl="conFgAcc1" presStyleIdx="1" presStyleCnt="5">
        <dgm:presLayoutVars>
          <dgm:bulletEnabled val="1"/>
        </dgm:presLayoutVars>
      </dgm:prSet>
      <dgm:spPr/>
    </dgm:pt>
    <dgm:pt modelId="{055E27B6-2621-4DA6-BD2B-B71551CADBF3}" type="pres">
      <dgm:prSet presAssocID="{C558043B-631C-46EB-8B66-7947B3545B18}" presName="spaceBetweenRectangles" presStyleCnt="0"/>
      <dgm:spPr/>
    </dgm:pt>
    <dgm:pt modelId="{4DE512DB-1B41-48D4-988B-894EF357A6E9}" type="pres">
      <dgm:prSet presAssocID="{07A3C70E-0EF0-4D2A-A6A1-527706CDFA95}" presName="parentLin" presStyleCnt="0"/>
      <dgm:spPr/>
    </dgm:pt>
    <dgm:pt modelId="{706E7B0F-7BB9-4165-9CB7-D88B164983BE}" type="pres">
      <dgm:prSet presAssocID="{07A3C70E-0EF0-4D2A-A6A1-527706CDFA95}" presName="parentLeftMargin" presStyleLbl="node1" presStyleIdx="1" presStyleCnt="5"/>
      <dgm:spPr/>
    </dgm:pt>
    <dgm:pt modelId="{F52F67FC-D9FA-4D78-A2DB-DCB002FA9552}" type="pres">
      <dgm:prSet presAssocID="{07A3C70E-0EF0-4D2A-A6A1-527706CDFA95}" presName="parentText" presStyleLbl="node1" presStyleIdx="2" presStyleCnt="5">
        <dgm:presLayoutVars>
          <dgm:chMax val="0"/>
          <dgm:bulletEnabled val="1"/>
        </dgm:presLayoutVars>
      </dgm:prSet>
      <dgm:spPr/>
    </dgm:pt>
    <dgm:pt modelId="{9F500DBC-9EF9-4A0E-B5B0-67720CF3474A}" type="pres">
      <dgm:prSet presAssocID="{07A3C70E-0EF0-4D2A-A6A1-527706CDFA95}" presName="negativeSpace" presStyleCnt="0"/>
      <dgm:spPr/>
    </dgm:pt>
    <dgm:pt modelId="{17B9CCAB-BB3C-451E-9096-F8180C0EF0ED}" type="pres">
      <dgm:prSet presAssocID="{07A3C70E-0EF0-4D2A-A6A1-527706CDFA95}" presName="childText" presStyleLbl="conFgAcc1" presStyleIdx="2" presStyleCnt="5">
        <dgm:presLayoutVars>
          <dgm:bulletEnabled val="1"/>
        </dgm:presLayoutVars>
      </dgm:prSet>
      <dgm:spPr/>
    </dgm:pt>
    <dgm:pt modelId="{4F81FE0B-1918-4A20-BA66-7437A00BF4C8}" type="pres">
      <dgm:prSet presAssocID="{402F1D51-F64B-4167-9F37-FB6B8DA319F3}" presName="spaceBetweenRectangles" presStyleCnt="0"/>
      <dgm:spPr/>
    </dgm:pt>
    <dgm:pt modelId="{ACED6EC5-B4B3-4B54-9DB6-268396ACDFFA}" type="pres">
      <dgm:prSet presAssocID="{4DB513A0-B16F-466E-84AB-7AFA044B569C}" presName="parentLin" presStyleCnt="0"/>
      <dgm:spPr/>
    </dgm:pt>
    <dgm:pt modelId="{53756D0D-A7B3-48EF-841C-3AEB158D5441}" type="pres">
      <dgm:prSet presAssocID="{4DB513A0-B16F-466E-84AB-7AFA044B569C}" presName="parentLeftMargin" presStyleLbl="node1" presStyleIdx="2" presStyleCnt="5"/>
      <dgm:spPr/>
    </dgm:pt>
    <dgm:pt modelId="{DD0198CF-43B6-4DAC-86E3-63495249A339}" type="pres">
      <dgm:prSet presAssocID="{4DB513A0-B16F-466E-84AB-7AFA044B569C}" presName="parentText" presStyleLbl="node1" presStyleIdx="3" presStyleCnt="5">
        <dgm:presLayoutVars>
          <dgm:chMax val="0"/>
          <dgm:bulletEnabled val="1"/>
        </dgm:presLayoutVars>
      </dgm:prSet>
      <dgm:spPr/>
    </dgm:pt>
    <dgm:pt modelId="{F7703DD0-BD83-4CB6-9531-8D576B50C5E1}" type="pres">
      <dgm:prSet presAssocID="{4DB513A0-B16F-466E-84AB-7AFA044B569C}" presName="negativeSpace" presStyleCnt="0"/>
      <dgm:spPr/>
    </dgm:pt>
    <dgm:pt modelId="{7CE31C13-F13E-4E0D-A70D-4AE5C3F8F05A}" type="pres">
      <dgm:prSet presAssocID="{4DB513A0-B16F-466E-84AB-7AFA044B569C}" presName="childText" presStyleLbl="conFgAcc1" presStyleIdx="3" presStyleCnt="5">
        <dgm:presLayoutVars>
          <dgm:bulletEnabled val="1"/>
        </dgm:presLayoutVars>
      </dgm:prSet>
      <dgm:spPr/>
    </dgm:pt>
    <dgm:pt modelId="{8D5E17E4-1A41-4C32-B00D-375736C81398}" type="pres">
      <dgm:prSet presAssocID="{58C6DEAF-70C0-4BA2-89E2-7D9D0D8917A9}" presName="spaceBetweenRectangles" presStyleCnt="0"/>
      <dgm:spPr/>
    </dgm:pt>
    <dgm:pt modelId="{9C5B9F15-D745-4736-B864-724758024EA7}" type="pres">
      <dgm:prSet presAssocID="{0C5846B0-5622-464D-BA29-7DA9CEB892DD}" presName="parentLin" presStyleCnt="0"/>
      <dgm:spPr/>
    </dgm:pt>
    <dgm:pt modelId="{C624715E-1BE2-4F15-99D8-65D63024707B}" type="pres">
      <dgm:prSet presAssocID="{0C5846B0-5622-464D-BA29-7DA9CEB892DD}" presName="parentLeftMargin" presStyleLbl="node1" presStyleIdx="3" presStyleCnt="5"/>
      <dgm:spPr/>
    </dgm:pt>
    <dgm:pt modelId="{A018EF21-6DE5-4B3B-8905-BCD6F6C0D7A9}" type="pres">
      <dgm:prSet presAssocID="{0C5846B0-5622-464D-BA29-7DA9CEB892DD}" presName="parentText" presStyleLbl="node1" presStyleIdx="4" presStyleCnt="5">
        <dgm:presLayoutVars>
          <dgm:chMax val="0"/>
          <dgm:bulletEnabled val="1"/>
        </dgm:presLayoutVars>
      </dgm:prSet>
      <dgm:spPr/>
    </dgm:pt>
    <dgm:pt modelId="{79EA533A-6E3D-4CC7-A5A6-819BAA1A13E6}" type="pres">
      <dgm:prSet presAssocID="{0C5846B0-5622-464D-BA29-7DA9CEB892DD}" presName="negativeSpace" presStyleCnt="0"/>
      <dgm:spPr/>
    </dgm:pt>
    <dgm:pt modelId="{0EB78599-D2DF-4D17-AC67-026851D2A688}" type="pres">
      <dgm:prSet presAssocID="{0C5846B0-5622-464D-BA29-7DA9CEB892DD}" presName="childText" presStyleLbl="conFgAcc1" presStyleIdx="4" presStyleCnt="5">
        <dgm:presLayoutVars>
          <dgm:bulletEnabled val="1"/>
        </dgm:presLayoutVars>
      </dgm:prSet>
      <dgm:spPr/>
    </dgm:pt>
  </dgm:ptLst>
  <dgm:cxnLst>
    <dgm:cxn modelId="{6E704706-949E-4B5E-A22B-67E9062C0644}" type="presOf" srcId="{0C5846B0-5622-464D-BA29-7DA9CEB892DD}" destId="{A018EF21-6DE5-4B3B-8905-BCD6F6C0D7A9}" srcOrd="1" destOrd="0" presId="urn:microsoft.com/office/officeart/2005/8/layout/list1"/>
    <dgm:cxn modelId="{B72B1710-8FEE-4F70-9276-F4DD5C72D332}" type="presOf" srcId="{DB9805BB-D8AA-4BA8-9619-35A32E768D84}" destId="{A18DBD38-65D4-4917-98A1-BD919800FBFC}" srcOrd="1" destOrd="0" presId="urn:microsoft.com/office/officeart/2005/8/layout/list1"/>
    <dgm:cxn modelId="{9F06DB12-CA60-4DAF-A187-064BF2F5AB71}" type="presOf" srcId="{4DB513A0-B16F-466E-84AB-7AFA044B569C}" destId="{53756D0D-A7B3-48EF-841C-3AEB158D5441}" srcOrd="0" destOrd="0" presId="urn:microsoft.com/office/officeart/2005/8/layout/list1"/>
    <dgm:cxn modelId="{57976F25-A015-44ED-8F04-F785F6D0B54E}" type="presOf" srcId="{07A3C70E-0EF0-4D2A-A6A1-527706CDFA95}" destId="{706E7B0F-7BB9-4165-9CB7-D88B164983BE}" srcOrd="0" destOrd="0" presId="urn:microsoft.com/office/officeart/2005/8/layout/list1"/>
    <dgm:cxn modelId="{1A27AF25-B33A-42D5-A3D1-4FBD6644332A}" srcId="{76638638-EBD2-46A6-BB0B-EED7906BCF72}" destId="{4DB513A0-B16F-466E-84AB-7AFA044B569C}" srcOrd="3" destOrd="0" parTransId="{49ECBD35-E284-46DA-A297-799BA65117D3}" sibTransId="{58C6DEAF-70C0-4BA2-89E2-7D9D0D8917A9}"/>
    <dgm:cxn modelId="{8C28143F-B192-4431-9787-867F41A8353B}" srcId="{76638638-EBD2-46A6-BB0B-EED7906BCF72}" destId="{0C5846B0-5622-464D-BA29-7DA9CEB892DD}" srcOrd="4" destOrd="0" parTransId="{C92F13EA-1D69-40CF-9E32-ED93AD010566}" sibTransId="{28CA4B87-2D25-4D4B-AD27-816109C1C588}"/>
    <dgm:cxn modelId="{7FE04D5B-A08B-4D3A-8EAE-693E7D604175}" type="presOf" srcId="{893F982B-EFEE-4A15-9418-EB431BA38FE4}" destId="{B5BAC653-4F2F-4AD9-866A-73BD05546A13}" srcOrd="1" destOrd="0" presId="urn:microsoft.com/office/officeart/2005/8/layout/list1"/>
    <dgm:cxn modelId="{3038B25E-8B8C-46BE-A6CB-742C96276FEC}" type="presOf" srcId="{DB9805BB-D8AA-4BA8-9619-35A32E768D84}" destId="{5949BA9A-C8E6-4D23-A6D3-3FB3A6A75DD7}" srcOrd="0" destOrd="0" presId="urn:microsoft.com/office/officeart/2005/8/layout/list1"/>
    <dgm:cxn modelId="{CADC7F67-7133-4925-B517-21E19FC94D73}" type="presOf" srcId="{4DB513A0-B16F-466E-84AB-7AFA044B569C}" destId="{DD0198CF-43B6-4DAC-86E3-63495249A339}" srcOrd="1" destOrd="0" presId="urn:microsoft.com/office/officeart/2005/8/layout/list1"/>
    <dgm:cxn modelId="{B6392D4F-4489-4D08-986D-52C8B07DB00F}" srcId="{07A3C70E-0EF0-4D2A-A6A1-527706CDFA95}" destId="{DBF38EB2-FD01-4814-8E44-B460A832E4D7}" srcOrd="0" destOrd="0" parTransId="{6138639D-8DB4-47C5-959E-92DB8F6AFE98}" sibTransId="{37D96B96-782A-494C-8697-1B5FA2D62C56}"/>
    <dgm:cxn modelId="{B39A3C76-8724-417F-9F11-D398BB602B54}" srcId="{76638638-EBD2-46A6-BB0B-EED7906BCF72}" destId="{07A3C70E-0EF0-4D2A-A6A1-527706CDFA95}" srcOrd="2" destOrd="0" parTransId="{297990BA-0B22-41CA-83D7-34EDD41704A5}" sibTransId="{402F1D51-F64B-4167-9F37-FB6B8DA319F3}"/>
    <dgm:cxn modelId="{775BA997-8737-4F0B-843B-D39A2DD17A73}" srcId="{76638638-EBD2-46A6-BB0B-EED7906BCF72}" destId="{DB9805BB-D8AA-4BA8-9619-35A32E768D84}" srcOrd="1" destOrd="0" parTransId="{C3BBFA3E-2287-4783-836D-1934700892E5}" sibTransId="{C558043B-631C-46EB-8B66-7947B3545B18}"/>
    <dgm:cxn modelId="{72748BBA-A7F5-4EF4-B9F9-17016BD4BBEF}" srcId="{76638638-EBD2-46A6-BB0B-EED7906BCF72}" destId="{893F982B-EFEE-4A15-9418-EB431BA38FE4}" srcOrd="0" destOrd="0" parTransId="{119C0CA5-086D-4E1C-829A-3DEBD0E24341}" sibTransId="{01632D76-2A3F-48B6-B5A0-BB0193F6BFB4}"/>
    <dgm:cxn modelId="{576B82C7-3D18-4B7F-8797-F89EFE830CA6}" type="presOf" srcId="{0C5846B0-5622-464D-BA29-7DA9CEB892DD}" destId="{C624715E-1BE2-4F15-99D8-65D63024707B}" srcOrd="0" destOrd="0" presId="urn:microsoft.com/office/officeart/2005/8/layout/list1"/>
    <dgm:cxn modelId="{991B94DD-8786-4A17-9F98-D7B9BFE9F662}" type="presOf" srcId="{DBF38EB2-FD01-4814-8E44-B460A832E4D7}" destId="{17B9CCAB-BB3C-451E-9096-F8180C0EF0ED}" srcOrd="0" destOrd="0" presId="urn:microsoft.com/office/officeart/2005/8/layout/list1"/>
    <dgm:cxn modelId="{96B519E9-5C00-4C27-BA2F-1DC24FA1AD4C}" type="presOf" srcId="{07A3C70E-0EF0-4D2A-A6A1-527706CDFA95}" destId="{F52F67FC-D9FA-4D78-A2DB-DCB002FA9552}" srcOrd="1" destOrd="0" presId="urn:microsoft.com/office/officeart/2005/8/layout/list1"/>
    <dgm:cxn modelId="{239735EA-5DA6-487E-9E34-EBAE79083F50}" type="presOf" srcId="{893F982B-EFEE-4A15-9418-EB431BA38FE4}" destId="{FAF79790-10A0-4A29-8609-814DA1A2056B}" srcOrd="0" destOrd="0" presId="urn:microsoft.com/office/officeart/2005/8/layout/list1"/>
    <dgm:cxn modelId="{6546F7F0-86AD-4411-AE42-A15BF4D1B9E6}" type="presOf" srcId="{76638638-EBD2-46A6-BB0B-EED7906BCF72}" destId="{F65C549E-FAD9-4689-8EAB-4C76155BB916}" srcOrd="0" destOrd="0" presId="urn:microsoft.com/office/officeart/2005/8/layout/list1"/>
    <dgm:cxn modelId="{BBD5511D-FBE3-4393-8085-D1C2C0FCD7BC}" type="presParOf" srcId="{F65C549E-FAD9-4689-8EAB-4C76155BB916}" destId="{C78B0091-036E-4966-AF09-F102309ACD32}" srcOrd="0" destOrd="0" presId="urn:microsoft.com/office/officeart/2005/8/layout/list1"/>
    <dgm:cxn modelId="{A1B546C3-77A5-4FB2-80CB-8D61EC569213}" type="presParOf" srcId="{C78B0091-036E-4966-AF09-F102309ACD32}" destId="{FAF79790-10A0-4A29-8609-814DA1A2056B}" srcOrd="0" destOrd="0" presId="urn:microsoft.com/office/officeart/2005/8/layout/list1"/>
    <dgm:cxn modelId="{BB5CDA58-07EC-4E28-822A-995F15453BDB}" type="presParOf" srcId="{C78B0091-036E-4966-AF09-F102309ACD32}" destId="{B5BAC653-4F2F-4AD9-866A-73BD05546A13}" srcOrd="1" destOrd="0" presId="urn:microsoft.com/office/officeart/2005/8/layout/list1"/>
    <dgm:cxn modelId="{0569C865-543E-4615-B52F-6DAD9813EFEA}" type="presParOf" srcId="{F65C549E-FAD9-4689-8EAB-4C76155BB916}" destId="{E200CED7-9EE1-4012-9BCD-DC1E53026437}" srcOrd="1" destOrd="0" presId="urn:microsoft.com/office/officeart/2005/8/layout/list1"/>
    <dgm:cxn modelId="{056BE5D9-A7C8-4707-ADCD-75E96F4BE230}" type="presParOf" srcId="{F65C549E-FAD9-4689-8EAB-4C76155BB916}" destId="{1158BF7A-3525-4D7E-BAEF-CEEF057DC83A}" srcOrd="2" destOrd="0" presId="urn:microsoft.com/office/officeart/2005/8/layout/list1"/>
    <dgm:cxn modelId="{99191A55-3362-45E4-8040-8F5B2EC11309}" type="presParOf" srcId="{F65C549E-FAD9-4689-8EAB-4C76155BB916}" destId="{84809B1B-BB59-49DB-BB90-C891F1DA23EB}" srcOrd="3" destOrd="0" presId="urn:microsoft.com/office/officeart/2005/8/layout/list1"/>
    <dgm:cxn modelId="{36540C35-F43D-4F23-9F90-2730F34C7D43}" type="presParOf" srcId="{F65C549E-FAD9-4689-8EAB-4C76155BB916}" destId="{7891ACC0-0B0F-410B-BC5C-56BA7F87676D}" srcOrd="4" destOrd="0" presId="urn:microsoft.com/office/officeart/2005/8/layout/list1"/>
    <dgm:cxn modelId="{10A5EDFE-6568-4910-84C9-0B9E703EC4A2}" type="presParOf" srcId="{7891ACC0-0B0F-410B-BC5C-56BA7F87676D}" destId="{5949BA9A-C8E6-4D23-A6D3-3FB3A6A75DD7}" srcOrd="0" destOrd="0" presId="urn:microsoft.com/office/officeart/2005/8/layout/list1"/>
    <dgm:cxn modelId="{50F0D331-CAB5-451A-A462-D69FD8EFE36D}" type="presParOf" srcId="{7891ACC0-0B0F-410B-BC5C-56BA7F87676D}" destId="{A18DBD38-65D4-4917-98A1-BD919800FBFC}" srcOrd="1" destOrd="0" presId="urn:microsoft.com/office/officeart/2005/8/layout/list1"/>
    <dgm:cxn modelId="{276EF33E-0B91-4BC9-9657-05DDC99237EF}" type="presParOf" srcId="{F65C549E-FAD9-4689-8EAB-4C76155BB916}" destId="{A0B34721-DC08-403F-B850-F7D10DCBAEE4}" srcOrd="5" destOrd="0" presId="urn:microsoft.com/office/officeart/2005/8/layout/list1"/>
    <dgm:cxn modelId="{5C81C224-0AE3-4B20-9A6C-3E9A2D1BD2C0}" type="presParOf" srcId="{F65C549E-FAD9-4689-8EAB-4C76155BB916}" destId="{435EB588-0533-43D0-A748-29F26AC905B6}" srcOrd="6" destOrd="0" presId="urn:microsoft.com/office/officeart/2005/8/layout/list1"/>
    <dgm:cxn modelId="{0107878E-4411-4DA0-A36D-F2FF05D6EBD2}" type="presParOf" srcId="{F65C549E-FAD9-4689-8EAB-4C76155BB916}" destId="{055E27B6-2621-4DA6-BD2B-B71551CADBF3}" srcOrd="7" destOrd="0" presId="urn:microsoft.com/office/officeart/2005/8/layout/list1"/>
    <dgm:cxn modelId="{CEB1252B-0EDC-45BE-B6DA-D4C9397285EB}" type="presParOf" srcId="{F65C549E-FAD9-4689-8EAB-4C76155BB916}" destId="{4DE512DB-1B41-48D4-988B-894EF357A6E9}" srcOrd="8" destOrd="0" presId="urn:microsoft.com/office/officeart/2005/8/layout/list1"/>
    <dgm:cxn modelId="{510BC300-1AF9-4326-915B-FA56959B9A4A}" type="presParOf" srcId="{4DE512DB-1B41-48D4-988B-894EF357A6E9}" destId="{706E7B0F-7BB9-4165-9CB7-D88B164983BE}" srcOrd="0" destOrd="0" presId="urn:microsoft.com/office/officeart/2005/8/layout/list1"/>
    <dgm:cxn modelId="{A8503E79-B81C-4DE1-B7DE-4FABD776464B}" type="presParOf" srcId="{4DE512DB-1B41-48D4-988B-894EF357A6E9}" destId="{F52F67FC-D9FA-4D78-A2DB-DCB002FA9552}" srcOrd="1" destOrd="0" presId="urn:microsoft.com/office/officeart/2005/8/layout/list1"/>
    <dgm:cxn modelId="{0583C068-0157-4377-A9FF-75406851482F}" type="presParOf" srcId="{F65C549E-FAD9-4689-8EAB-4C76155BB916}" destId="{9F500DBC-9EF9-4A0E-B5B0-67720CF3474A}" srcOrd="9" destOrd="0" presId="urn:microsoft.com/office/officeart/2005/8/layout/list1"/>
    <dgm:cxn modelId="{06397347-F29B-478D-9609-54E2D20FF0C9}" type="presParOf" srcId="{F65C549E-FAD9-4689-8EAB-4C76155BB916}" destId="{17B9CCAB-BB3C-451E-9096-F8180C0EF0ED}" srcOrd="10" destOrd="0" presId="urn:microsoft.com/office/officeart/2005/8/layout/list1"/>
    <dgm:cxn modelId="{C87896C3-3499-4D0A-98FB-F5CC6EE2CAB1}" type="presParOf" srcId="{F65C549E-FAD9-4689-8EAB-4C76155BB916}" destId="{4F81FE0B-1918-4A20-BA66-7437A00BF4C8}" srcOrd="11" destOrd="0" presId="urn:microsoft.com/office/officeart/2005/8/layout/list1"/>
    <dgm:cxn modelId="{A362BF94-004E-4216-93C0-1094D03B1E0E}" type="presParOf" srcId="{F65C549E-FAD9-4689-8EAB-4C76155BB916}" destId="{ACED6EC5-B4B3-4B54-9DB6-268396ACDFFA}" srcOrd="12" destOrd="0" presId="urn:microsoft.com/office/officeart/2005/8/layout/list1"/>
    <dgm:cxn modelId="{C4A43DA3-19F8-4124-A83D-A08F8812A83E}" type="presParOf" srcId="{ACED6EC5-B4B3-4B54-9DB6-268396ACDFFA}" destId="{53756D0D-A7B3-48EF-841C-3AEB158D5441}" srcOrd="0" destOrd="0" presId="urn:microsoft.com/office/officeart/2005/8/layout/list1"/>
    <dgm:cxn modelId="{A54A79F5-A269-4436-8418-200ABB94A52E}" type="presParOf" srcId="{ACED6EC5-B4B3-4B54-9DB6-268396ACDFFA}" destId="{DD0198CF-43B6-4DAC-86E3-63495249A339}" srcOrd="1" destOrd="0" presId="urn:microsoft.com/office/officeart/2005/8/layout/list1"/>
    <dgm:cxn modelId="{69373245-730C-46B2-9E16-E4F5ECA19ACA}" type="presParOf" srcId="{F65C549E-FAD9-4689-8EAB-4C76155BB916}" destId="{F7703DD0-BD83-4CB6-9531-8D576B50C5E1}" srcOrd="13" destOrd="0" presId="urn:microsoft.com/office/officeart/2005/8/layout/list1"/>
    <dgm:cxn modelId="{D2C50C2A-4911-4B25-852D-854E23A80B59}" type="presParOf" srcId="{F65C549E-FAD9-4689-8EAB-4C76155BB916}" destId="{7CE31C13-F13E-4E0D-A70D-4AE5C3F8F05A}" srcOrd="14" destOrd="0" presId="urn:microsoft.com/office/officeart/2005/8/layout/list1"/>
    <dgm:cxn modelId="{D8DE0668-868B-4BFD-BBF7-07D4B160FD0D}" type="presParOf" srcId="{F65C549E-FAD9-4689-8EAB-4C76155BB916}" destId="{8D5E17E4-1A41-4C32-B00D-375736C81398}" srcOrd="15" destOrd="0" presId="urn:microsoft.com/office/officeart/2005/8/layout/list1"/>
    <dgm:cxn modelId="{4815E2DE-C2FC-4E2C-996A-131370110DE9}" type="presParOf" srcId="{F65C549E-FAD9-4689-8EAB-4C76155BB916}" destId="{9C5B9F15-D745-4736-B864-724758024EA7}" srcOrd="16" destOrd="0" presId="urn:microsoft.com/office/officeart/2005/8/layout/list1"/>
    <dgm:cxn modelId="{A9FF905F-58DE-402D-B91E-84045DFD5F96}" type="presParOf" srcId="{9C5B9F15-D745-4736-B864-724758024EA7}" destId="{C624715E-1BE2-4F15-99D8-65D63024707B}" srcOrd="0" destOrd="0" presId="urn:microsoft.com/office/officeart/2005/8/layout/list1"/>
    <dgm:cxn modelId="{D7C4F0FA-7B46-4B94-B481-E7B1F7F6630B}" type="presParOf" srcId="{9C5B9F15-D745-4736-B864-724758024EA7}" destId="{A018EF21-6DE5-4B3B-8905-BCD6F6C0D7A9}" srcOrd="1" destOrd="0" presId="urn:microsoft.com/office/officeart/2005/8/layout/list1"/>
    <dgm:cxn modelId="{8AD205BD-EFEA-4C76-844E-9FA3E83EA4A9}" type="presParOf" srcId="{F65C549E-FAD9-4689-8EAB-4C76155BB916}" destId="{79EA533A-6E3D-4CC7-A5A6-819BAA1A13E6}" srcOrd="17" destOrd="0" presId="urn:microsoft.com/office/officeart/2005/8/layout/list1"/>
    <dgm:cxn modelId="{428792FB-187F-4DCB-8629-2A258B5CADDC}" type="presParOf" srcId="{F65C549E-FAD9-4689-8EAB-4C76155BB916}" destId="{0EB78599-D2DF-4D17-AC67-026851D2A68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C37B95-E23A-4460-B766-2F953B42BB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CAF08AB-2916-4B30-930A-3C1E49AD1FEB}">
      <dgm:prSet/>
      <dgm:spPr/>
      <dgm:t>
        <a:bodyPr/>
        <a:lstStyle/>
        <a:p>
          <a:r>
            <a:rPr lang="en-US"/>
            <a:t>Length of residence in Community</a:t>
          </a:r>
        </a:p>
      </dgm:t>
    </dgm:pt>
    <dgm:pt modelId="{70A0816A-C8CF-4CF6-B730-185BB9D66F25}" type="parTrans" cxnId="{D4753B2D-4503-424F-BC15-4D625A63E0D7}">
      <dgm:prSet/>
      <dgm:spPr/>
      <dgm:t>
        <a:bodyPr/>
        <a:lstStyle/>
        <a:p>
          <a:endParaRPr lang="en-US"/>
        </a:p>
      </dgm:t>
    </dgm:pt>
    <dgm:pt modelId="{52D5CD31-F84C-4A0D-8372-E2DAEFF970B2}" type="sibTrans" cxnId="{D4753B2D-4503-424F-BC15-4D625A63E0D7}">
      <dgm:prSet/>
      <dgm:spPr/>
      <dgm:t>
        <a:bodyPr/>
        <a:lstStyle/>
        <a:p>
          <a:endParaRPr lang="en-US"/>
        </a:p>
      </dgm:t>
    </dgm:pt>
    <dgm:pt modelId="{6391FE2C-F478-44BF-A97C-3E4E582ADA34}">
      <dgm:prSet/>
      <dgm:spPr/>
      <dgm:t>
        <a:bodyPr/>
        <a:lstStyle/>
        <a:p>
          <a:r>
            <a:rPr lang="en-US"/>
            <a:t>Employment Status</a:t>
          </a:r>
        </a:p>
      </dgm:t>
    </dgm:pt>
    <dgm:pt modelId="{FCB335BF-7525-44EA-AF37-455CF709E354}" type="parTrans" cxnId="{6D6170E5-EAEF-45F6-A49C-DE39092A15A4}">
      <dgm:prSet/>
      <dgm:spPr/>
      <dgm:t>
        <a:bodyPr/>
        <a:lstStyle/>
        <a:p>
          <a:endParaRPr lang="en-US"/>
        </a:p>
      </dgm:t>
    </dgm:pt>
    <dgm:pt modelId="{0DAA96F0-C2B0-435B-ADC6-229FBE29BC80}" type="sibTrans" cxnId="{6D6170E5-EAEF-45F6-A49C-DE39092A15A4}">
      <dgm:prSet/>
      <dgm:spPr/>
      <dgm:t>
        <a:bodyPr/>
        <a:lstStyle/>
        <a:p>
          <a:endParaRPr lang="en-US"/>
        </a:p>
      </dgm:t>
    </dgm:pt>
    <dgm:pt modelId="{FDE386F6-CE8E-4A1D-90A7-F20D6B414017}">
      <dgm:prSet/>
      <dgm:spPr/>
      <dgm:t>
        <a:bodyPr/>
        <a:lstStyle/>
        <a:p>
          <a:r>
            <a:rPr lang="en-US"/>
            <a:t>Prior criminal record, including prior releases on recognizance or bail</a:t>
          </a:r>
        </a:p>
      </dgm:t>
    </dgm:pt>
    <dgm:pt modelId="{13AF6D8C-38E6-42F1-AEEC-1A595739ABBA}" type="parTrans" cxnId="{9498B357-3A02-4B1D-AF57-644A1B0516CC}">
      <dgm:prSet/>
      <dgm:spPr/>
      <dgm:t>
        <a:bodyPr/>
        <a:lstStyle/>
        <a:p>
          <a:endParaRPr lang="en-US"/>
        </a:p>
      </dgm:t>
    </dgm:pt>
    <dgm:pt modelId="{819D674B-D697-49DD-924E-15FADFBBD817}" type="sibTrans" cxnId="{9498B357-3A02-4B1D-AF57-644A1B0516CC}">
      <dgm:prSet/>
      <dgm:spPr/>
      <dgm:t>
        <a:bodyPr/>
        <a:lstStyle/>
        <a:p>
          <a:endParaRPr lang="en-US"/>
        </a:p>
      </dgm:t>
    </dgm:pt>
    <dgm:pt modelId="{99A8F99E-0F75-4EC8-9950-39645474B269}">
      <dgm:prSet/>
      <dgm:spPr/>
      <dgm:t>
        <a:bodyPr/>
        <a:lstStyle/>
        <a:p>
          <a:r>
            <a:rPr lang="en-US"/>
            <a:t>Was defendant on bond for another offense</a:t>
          </a:r>
        </a:p>
      </dgm:t>
    </dgm:pt>
    <dgm:pt modelId="{03693D49-57CC-4AF3-9472-A50997E8A894}" type="parTrans" cxnId="{B5D91CC4-F088-451B-A29D-E2DC5AC8A59B}">
      <dgm:prSet/>
      <dgm:spPr/>
      <dgm:t>
        <a:bodyPr/>
        <a:lstStyle/>
        <a:p>
          <a:endParaRPr lang="en-US"/>
        </a:p>
      </dgm:t>
    </dgm:pt>
    <dgm:pt modelId="{FA803CD3-71E3-45F9-BA56-98E27EC03C75}" type="sibTrans" cxnId="{B5D91CC4-F088-451B-A29D-E2DC5AC8A59B}">
      <dgm:prSet/>
      <dgm:spPr/>
      <dgm:t>
        <a:bodyPr/>
        <a:lstStyle/>
        <a:p>
          <a:endParaRPr lang="en-US"/>
        </a:p>
      </dgm:t>
    </dgm:pt>
    <dgm:pt modelId="{03E9D285-F76F-4449-BC9B-2C29C98CAD15}">
      <dgm:prSet/>
      <dgm:spPr/>
      <dgm:t>
        <a:bodyPr/>
        <a:lstStyle/>
        <a:p>
          <a:r>
            <a:rPr lang="en-US"/>
            <a:t>Nature of offense – safety of the community</a:t>
          </a:r>
        </a:p>
      </dgm:t>
    </dgm:pt>
    <dgm:pt modelId="{1BE7A923-C6D7-47B2-A394-5F07A6C68F80}" type="parTrans" cxnId="{DC3634C5-5D57-402F-97D2-96112CFD665D}">
      <dgm:prSet/>
      <dgm:spPr/>
      <dgm:t>
        <a:bodyPr/>
        <a:lstStyle/>
        <a:p>
          <a:endParaRPr lang="en-US"/>
        </a:p>
      </dgm:t>
    </dgm:pt>
    <dgm:pt modelId="{48ED1A23-8FE3-4F92-8355-6C7574404855}" type="sibTrans" cxnId="{DC3634C5-5D57-402F-97D2-96112CFD665D}">
      <dgm:prSet/>
      <dgm:spPr/>
      <dgm:t>
        <a:bodyPr/>
        <a:lstStyle/>
        <a:p>
          <a:endParaRPr lang="en-US"/>
        </a:p>
      </dgm:t>
    </dgm:pt>
    <dgm:pt modelId="{7FD773B5-3C55-408D-8F86-9B1B79722E19}">
      <dgm:prSet/>
      <dgm:spPr/>
      <dgm:t>
        <a:bodyPr/>
        <a:lstStyle/>
        <a:p>
          <a:r>
            <a:rPr lang="en-US"/>
            <a:t>Substance use or mental health issues</a:t>
          </a:r>
        </a:p>
      </dgm:t>
    </dgm:pt>
    <dgm:pt modelId="{56ABE3F3-6D80-4323-8D73-74220C10BD9E}" type="parTrans" cxnId="{A0B3D309-68EA-4804-8C45-86852C4C3233}">
      <dgm:prSet/>
      <dgm:spPr/>
      <dgm:t>
        <a:bodyPr/>
        <a:lstStyle/>
        <a:p>
          <a:endParaRPr lang="en-US"/>
        </a:p>
      </dgm:t>
    </dgm:pt>
    <dgm:pt modelId="{F734E12E-53FE-4D12-80C3-9909C78A2BD3}" type="sibTrans" cxnId="{A0B3D309-68EA-4804-8C45-86852C4C3233}">
      <dgm:prSet/>
      <dgm:spPr/>
      <dgm:t>
        <a:bodyPr/>
        <a:lstStyle/>
        <a:p>
          <a:endParaRPr lang="en-US"/>
        </a:p>
      </dgm:t>
    </dgm:pt>
    <dgm:pt modelId="{5C82CDB7-6016-4BA0-93EC-1BE1836BF339}">
      <dgm:prSet/>
      <dgm:spPr/>
      <dgm:t>
        <a:bodyPr/>
        <a:lstStyle/>
        <a:p>
          <a:r>
            <a:rPr lang="en-US"/>
            <a:t>Any other factors related to community or defendant’s willful FTA</a:t>
          </a:r>
        </a:p>
      </dgm:t>
    </dgm:pt>
    <dgm:pt modelId="{95F2C1F6-5605-4CDE-BEDE-56CACD237160}" type="parTrans" cxnId="{72D73C65-2F93-4952-87CE-91149E6B3964}">
      <dgm:prSet/>
      <dgm:spPr/>
      <dgm:t>
        <a:bodyPr/>
        <a:lstStyle/>
        <a:p>
          <a:endParaRPr lang="en-US"/>
        </a:p>
      </dgm:t>
    </dgm:pt>
    <dgm:pt modelId="{A55E90AC-A64C-477C-BE39-C8A9D085167B}" type="sibTrans" cxnId="{72D73C65-2F93-4952-87CE-91149E6B3964}">
      <dgm:prSet/>
      <dgm:spPr/>
      <dgm:t>
        <a:bodyPr/>
        <a:lstStyle/>
        <a:p>
          <a:endParaRPr lang="en-US"/>
        </a:p>
      </dgm:t>
    </dgm:pt>
    <dgm:pt modelId="{272C443B-F794-48D3-A642-E21F9680630A}" type="pres">
      <dgm:prSet presAssocID="{44C37B95-E23A-4460-B766-2F953B42BBAA}" presName="linear" presStyleCnt="0">
        <dgm:presLayoutVars>
          <dgm:animLvl val="lvl"/>
          <dgm:resizeHandles val="exact"/>
        </dgm:presLayoutVars>
      </dgm:prSet>
      <dgm:spPr/>
    </dgm:pt>
    <dgm:pt modelId="{D6ADCFEC-5351-44B2-9A36-B4E195D829A9}" type="pres">
      <dgm:prSet presAssocID="{7CAF08AB-2916-4B30-930A-3C1E49AD1FEB}" presName="parentText" presStyleLbl="node1" presStyleIdx="0" presStyleCnt="7">
        <dgm:presLayoutVars>
          <dgm:chMax val="0"/>
          <dgm:bulletEnabled val="1"/>
        </dgm:presLayoutVars>
      </dgm:prSet>
      <dgm:spPr/>
    </dgm:pt>
    <dgm:pt modelId="{85B90DC6-E1AC-462D-B229-FDC09B4BB278}" type="pres">
      <dgm:prSet presAssocID="{52D5CD31-F84C-4A0D-8372-E2DAEFF970B2}" presName="spacer" presStyleCnt="0"/>
      <dgm:spPr/>
    </dgm:pt>
    <dgm:pt modelId="{A12DBC73-39E8-4923-9785-D47FC803E9AB}" type="pres">
      <dgm:prSet presAssocID="{6391FE2C-F478-44BF-A97C-3E4E582ADA34}" presName="parentText" presStyleLbl="node1" presStyleIdx="1" presStyleCnt="7">
        <dgm:presLayoutVars>
          <dgm:chMax val="0"/>
          <dgm:bulletEnabled val="1"/>
        </dgm:presLayoutVars>
      </dgm:prSet>
      <dgm:spPr/>
    </dgm:pt>
    <dgm:pt modelId="{D21C1425-FD04-481E-98FE-BDDB91803412}" type="pres">
      <dgm:prSet presAssocID="{0DAA96F0-C2B0-435B-ADC6-229FBE29BC80}" presName="spacer" presStyleCnt="0"/>
      <dgm:spPr/>
    </dgm:pt>
    <dgm:pt modelId="{44FBB4BF-D63D-4E62-8732-03FB9289C778}" type="pres">
      <dgm:prSet presAssocID="{FDE386F6-CE8E-4A1D-90A7-F20D6B414017}" presName="parentText" presStyleLbl="node1" presStyleIdx="2" presStyleCnt="7">
        <dgm:presLayoutVars>
          <dgm:chMax val="0"/>
          <dgm:bulletEnabled val="1"/>
        </dgm:presLayoutVars>
      </dgm:prSet>
      <dgm:spPr/>
    </dgm:pt>
    <dgm:pt modelId="{A2F97E66-630A-45BF-B5AC-E9353859A907}" type="pres">
      <dgm:prSet presAssocID="{819D674B-D697-49DD-924E-15FADFBBD817}" presName="spacer" presStyleCnt="0"/>
      <dgm:spPr/>
    </dgm:pt>
    <dgm:pt modelId="{44E4FB17-1DEE-4B32-97DB-4D5AD44F801C}" type="pres">
      <dgm:prSet presAssocID="{99A8F99E-0F75-4EC8-9950-39645474B269}" presName="parentText" presStyleLbl="node1" presStyleIdx="3" presStyleCnt="7">
        <dgm:presLayoutVars>
          <dgm:chMax val="0"/>
          <dgm:bulletEnabled val="1"/>
        </dgm:presLayoutVars>
      </dgm:prSet>
      <dgm:spPr/>
    </dgm:pt>
    <dgm:pt modelId="{C44293AE-6A9F-4CC3-851D-D699A7F33A1C}" type="pres">
      <dgm:prSet presAssocID="{FA803CD3-71E3-45F9-BA56-98E27EC03C75}" presName="spacer" presStyleCnt="0"/>
      <dgm:spPr/>
    </dgm:pt>
    <dgm:pt modelId="{DC08D870-9659-423A-A22F-755B943BF492}" type="pres">
      <dgm:prSet presAssocID="{03E9D285-F76F-4449-BC9B-2C29C98CAD15}" presName="parentText" presStyleLbl="node1" presStyleIdx="4" presStyleCnt="7">
        <dgm:presLayoutVars>
          <dgm:chMax val="0"/>
          <dgm:bulletEnabled val="1"/>
        </dgm:presLayoutVars>
      </dgm:prSet>
      <dgm:spPr/>
    </dgm:pt>
    <dgm:pt modelId="{D83A4DC0-0014-4080-82F7-1CC73CDD59B4}" type="pres">
      <dgm:prSet presAssocID="{48ED1A23-8FE3-4F92-8355-6C7574404855}" presName="spacer" presStyleCnt="0"/>
      <dgm:spPr/>
    </dgm:pt>
    <dgm:pt modelId="{BD669DCF-7767-4981-8E43-623237325298}" type="pres">
      <dgm:prSet presAssocID="{7FD773B5-3C55-408D-8F86-9B1B79722E19}" presName="parentText" presStyleLbl="node1" presStyleIdx="5" presStyleCnt="7">
        <dgm:presLayoutVars>
          <dgm:chMax val="0"/>
          <dgm:bulletEnabled val="1"/>
        </dgm:presLayoutVars>
      </dgm:prSet>
      <dgm:spPr/>
    </dgm:pt>
    <dgm:pt modelId="{9F4D5220-9701-4E1A-83C8-3C0B05A042F5}" type="pres">
      <dgm:prSet presAssocID="{F734E12E-53FE-4D12-80C3-9909C78A2BD3}" presName="spacer" presStyleCnt="0"/>
      <dgm:spPr/>
    </dgm:pt>
    <dgm:pt modelId="{5A96949E-F2A2-48EE-9AEB-331130ECDFE4}" type="pres">
      <dgm:prSet presAssocID="{5C82CDB7-6016-4BA0-93EC-1BE1836BF339}" presName="parentText" presStyleLbl="node1" presStyleIdx="6" presStyleCnt="7">
        <dgm:presLayoutVars>
          <dgm:chMax val="0"/>
          <dgm:bulletEnabled val="1"/>
        </dgm:presLayoutVars>
      </dgm:prSet>
      <dgm:spPr/>
    </dgm:pt>
  </dgm:ptLst>
  <dgm:cxnLst>
    <dgm:cxn modelId="{6AAC9503-758A-4B45-A3E6-51380B542524}" type="presOf" srcId="{03E9D285-F76F-4449-BC9B-2C29C98CAD15}" destId="{DC08D870-9659-423A-A22F-755B943BF492}" srcOrd="0" destOrd="0" presId="urn:microsoft.com/office/officeart/2005/8/layout/vList2"/>
    <dgm:cxn modelId="{A0B3D309-68EA-4804-8C45-86852C4C3233}" srcId="{44C37B95-E23A-4460-B766-2F953B42BBAA}" destId="{7FD773B5-3C55-408D-8F86-9B1B79722E19}" srcOrd="5" destOrd="0" parTransId="{56ABE3F3-6D80-4323-8D73-74220C10BD9E}" sibTransId="{F734E12E-53FE-4D12-80C3-9909C78A2BD3}"/>
    <dgm:cxn modelId="{B726BE1C-76C4-42D0-95B4-06D2E1711647}" type="presOf" srcId="{7FD773B5-3C55-408D-8F86-9B1B79722E19}" destId="{BD669DCF-7767-4981-8E43-623237325298}" srcOrd="0" destOrd="0" presId="urn:microsoft.com/office/officeart/2005/8/layout/vList2"/>
    <dgm:cxn modelId="{D4753B2D-4503-424F-BC15-4D625A63E0D7}" srcId="{44C37B95-E23A-4460-B766-2F953B42BBAA}" destId="{7CAF08AB-2916-4B30-930A-3C1E49AD1FEB}" srcOrd="0" destOrd="0" parTransId="{70A0816A-C8CF-4CF6-B730-185BB9D66F25}" sibTransId="{52D5CD31-F84C-4A0D-8372-E2DAEFF970B2}"/>
    <dgm:cxn modelId="{8C508B32-BC01-4523-B317-BA2CCCF432C4}" type="presOf" srcId="{99A8F99E-0F75-4EC8-9950-39645474B269}" destId="{44E4FB17-1DEE-4B32-97DB-4D5AD44F801C}" srcOrd="0" destOrd="0" presId="urn:microsoft.com/office/officeart/2005/8/layout/vList2"/>
    <dgm:cxn modelId="{72D73C65-2F93-4952-87CE-91149E6B3964}" srcId="{44C37B95-E23A-4460-B766-2F953B42BBAA}" destId="{5C82CDB7-6016-4BA0-93EC-1BE1836BF339}" srcOrd="6" destOrd="0" parTransId="{95F2C1F6-5605-4CDE-BEDE-56CACD237160}" sibTransId="{A55E90AC-A64C-477C-BE39-C8A9D085167B}"/>
    <dgm:cxn modelId="{4F7D5B4B-7609-45C2-8D19-8D11154D9CFD}" type="presOf" srcId="{7CAF08AB-2916-4B30-930A-3C1E49AD1FEB}" destId="{D6ADCFEC-5351-44B2-9A36-B4E195D829A9}" srcOrd="0" destOrd="0" presId="urn:microsoft.com/office/officeart/2005/8/layout/vList2"/>
    <dgm:cxn modelId="{0C5C506B-CDA4-4A4B-9DFD-7945D65A6080}" type="presOf" srcId="{5C82CDB7-6016-4BA0-93EC-1BE1836BF339}" destId="{5A96949E-F2A2-48EE-9AEB-331130ECDFE4}" srcOrd="0" destOrd="0" presId="urn:microsoft.com/office/officeart/2005/8/layout/vList2"/>
    <dgm:cxn modelId="{CE7B3A57-E9E8-4E71-BC9D-9A6E4F8490C5}" type="presOf" srcId="{FDE386F6-CE8E-4A1D-90A7-F20D6B414017}" destId="{44FBB4BF-D63D-4E62-8732-03FB9289C778}" srcOrd="0" destOrd="0" presId="urn:microsoft.com/office/officeart/2005/8/layout/vList2"/>
    <dgm:cxn modelId="{9498B357-3A02-4B1D-AF57-644A1B0516CC}" srcId="{44C37B95-E23A-4460-B766-2F953B42BBAA}" destId="{FDE386F6-CE8E-4A1D-90A7-F20D6B414017}" srcOrd="2" destOrd="0" parTransId="{13AF6D8C-38E6-42F1-AEEC-1A595739ABBA}" sibTransId="{819D674B-D697-49DD-924E-15FADFBBD817}"/>
    <dgm:cxn modelId="{B5D91CC4-F088-451B-A29D-E2DC5AC8A59B}" srcId="{44C37B95-E23A-4460-B766-2F953B42BBAA}" destId="{99A8F99E-0F75-4EC8-9950-39645474B269}" srcOrd="3" destOrd="0" parTransId="{03693D49-57CC-4AF3-9472-A50997E8A894}" sibTransId="{FA803CD3-71E3-45F9-BA56-98E27EC03C75}"/>
    <dgm:cxn modelId="{DC3634C5-5D57-402F-97D2-96112CFD665D}" srcId="{44C37B95-E23A-4460-B766-2F953B42BBAA}" destId="{03E9D285-F76F-4449-BC9B-2C29C98CAD15}" srcOrd="4" destOrd="0" parTransId="{1BE7A923-C6D7-47B2-A394-5F07A6C68F80}" sibTransId="{48ED1A23-8FE3-4F92-8355-6C7574404855}"/>
    <dgm:cxn modelId="{5B65F5E1-E14A-41A5-996E-DED0B7B32E9E}" type="presOf" srcId="{44C37B95-E23A-4460-B766-2F953B42BBAA}" destId="{272C443B-F794-48D3-A642-E21F9680630A}" srcOrd="0" destOrd="0" presId="urn:microsoft.com/office/officeart/2005/8/layout/vList2"/>
    <dgm:cxn modelId="{6D6170E5-EAEF-45F6-A49C-DE39092A15A4}" srcId="{44C37B95-E23A-4460-B766-2F953B42BBAA}" destId="{6391FE2C-F478-44BF-A97C-3E4E582ADA34}" srcOrd="1" destOrd="0" parTransId="{FCB335BF-7525-44EA-AF37-455CF709E354}" sibTransId="{0DAA96F0-C2B0-435B-ADC6-229FBE29BC80}"/>
    <dgm:cxn modelId="{B54EECEC-8EDC-4F35-8D27-64932DF54C3E}" type="presOf" srcId="{6391FE2C-F478-44BF-A97C-3E4E582ADA34}" destId="{A12DBC73-39E8-4923-9785-D47FC803E9AB}" srcOrd="0" destOrd="0" presId="urn:microsoft.com/office/officeart/2005/8/layout/vList2"/>
    <dgm:cxn modelId="{3197DA9E-3900-43B5-8AFF-11369282F241}" type="presParOf" srcId="{272C443B-F794-48D3-A642-E21F9680630A}" destId="{D6ADCFEC-5351-44B2-9A36-B4E195D829A9}" srcOrd="0" destOrd="0" presId="urn:microsoft.com/office/officeart/2005/8/layout/vList2"/>
    <dgm:cxn modelId="{155C980B-012B-4340-9B28-3A11D52BF253}" type="presParOf" srcId="{272C443B-F794-48D3-A642-E21F9680630A}" destId="{85B90DC6-E1AC-462D-B229-FDC09B4BB278}" srcOrd="1" destOrd="0" presId="urn:microsoft.com/office/officeart/2005/8/layout/vList2"/>
    <dgm:cxn modelId="{19E72396-E65A-4782-ACA6-0990D4780483}" type="presParOf" srcId="{272C443B-F794-48D3-A642-E21F9680630A}" destId="{A12DBC73-39E8-4923-9785-D47FC803E9AB}" srcOrd="2" destOrd="0" presId="urn:microsoft.com/office/officeart/2005/8/layout/vList2"/>
    <dgm:cxn modelId="{54EBA589-17A2-4C96-96AD-56961D1080F8}" type="presParOf" srcId="{272C443B-F794-48D3-A642-E21F9680630A}" destId="{D21C1425-FD04-481E-98FE-BDDB91803412}" srcOrd="3" destOrd="0" presId="urn:microsoft.com/office/officeart/2005/8/layout/vList2"/>
    <dgm:cxn modelId="{C1BE727D-2250-4D5D-B0A0-F46FE96FA89A}" type="presParOf" srcId="{272C443B-F794-48D3-A642-E21F9680630A}" destId="{44FBB4BF-D63D-4E62-8732-03FB9289C778}" srcOrd="4" destOrd="0" presId="urn:microsoft.com/office/officeart/2005/8/layout/vList2"/>
    <dgm:cxn modelId="{11561985-3BCE-4ED9-B33C-94099B061F86}" type="presParOf" srcId="{272C443B-F794-48D3-A642-E21F9680630A}" destId="{A2F97E66-630A-45BF-B5AC-E9353859A907}" srcOrd="5" destOrd="0" presId="urn:microsoft.com/office/officeart/2005/8/layout/vList2"/>
    <dgm:cxn modelId="{34E0F924-75CE-4FD4-924F-ABD8F3359F09}" type="presParOf" srcId="{272C443B-F794-48D3-A642-E21F9680630A}" destId="{44E4FB17-1DEE-4B32-97DB-4D5AD44F801C}" srcOrd="6" destOrd="0" presId="urn:microsoft.com/office/officeart/2005/8/layout/vList2"/>
    <dgm:cxn modelId="{089C5588-AC96-46C2-A3FE-8E96AC5CFC1A}" type="presParOf" srcId="{272C443B-F794-48D3-A642-E21F9680630A}" destId="{C44293AE-6A9F-4CC3-851D-D699A7F33A1C}" srcOrd="7" destOrd="0" presId="urn:microsoft.com/office/officeart/2005/8/layout/vList2"/>
    <dgm:cxn modelId="{ACEE3EEE-AC62-48D2-A46B-5991BBE5D708}" type="presParOf" srcId="{272C443B-F794-48D3-A642-E21F9680630A}" destId="{DC08D870-9659-423A-A22F-755B943BF492}" srcOrd="8" destOrd="0" presId="urn:microsoft.com/office/officeart/2005/8/layout/vList2"/>
    <dgm:cxn modelId="{085E2626-1673-4452-A6B8-DF2DBCE9F0D6}" type="presParOf" srcId="{272C443B-F794-48D3-A642-E21F9680630A}" destId="{D83A4DC0-0014-4080-82F7-1CC73CDD59B4}" srcOrd="9" destOrd="0" presId="urn:microsoft.com/office/officeart/2005/8/layout/vList2"/>
    <dgm:cxn modelId="{3D2D79BD-C075-4B66-B2E2-0E3E2BAA5FED}" type="presParOf" srcId="{272C443B-F794-48D3-A642-E21F9680630A}" destId="{BD669DCF-7767-4981-8E43-623237325298}" srcOrd="10" destOrd="0" presId="urn:microsoft.com/office/officeart/2005/8/layout/vList2"/>
    <dgm:cxn modelId="{BEE783AB-171B-4F08-A314-3A1A91D327E7}" type="presParOf" srcId="{272C443B-F794-48D3-A642-E21F9680630A}" destId="{9F4D5220-9701-4E1A-83C8-3C0B05A042F5}" srcOrd="11" destOrd="0" presId="urn:microsoft.com/office/officeart/2005/8/layout/vList2"/>
    <dgm:cxn modelId="{C4031311-F7E5-4093-8691-EBFE201E418D}" type="presParOf" srcId="{272C443B-F794-48D3-A642-E21F9680630A}" destId="{5A96949E-F2A2-48EE-9AEB-331130ECDFE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6DB8A4-C735-4376-9F1D-8AE0A669B58D}"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39138905-F351-439F-948C-7EE3DAAB322F}">
      <dgm:prSet/>
      <dgm:spPr/>
      <dgm:t>
        <a:bodyPr/>
        <a:lstStyle/>
        <a:p>
          <a:r>
            <a:rPr lang="en-US"/>
            <a:t>DUI, Vehicular Assault, Aggravated Vehicular Assault, Vehicular Homicide or Agg vehicular homicide </a:t>
          </a:r>
        </a:p>
      </dgm:t>
    </dgm:pt>
    <dgm:pt modelId="{BF7D601A-427F-4503-9CF1-A80F6D59B13F}" type="parTrans" cxnId="{CF7CC4D4-41DD-44CC-825E-4276EC8CEB0E}">
      <dgm:prSet/>
      <dgm:spPr/>
      <dgm:t>
        <a:bodyPr/>
        <a:lstStyle/>
        <a:p>
          <a:endParaRPr lang="en-US"/>
        </a:p>
      </dgm:t>
    </dgm:pt>
    <dgm:pt modelId="{7D10DACA-3F99-4E2E-8AD3-B8A10B823E39}" type="sibTrans" cxnId="{CF7CC4D4-41DD-44CC-825E-4276EC8CEB0E}">
      <dgm:prSet/>
      <dgm:spPr/>
      <dgm:t>
        <a:bodyPr/>
        <a:lstStyle/>
        <a:p>
          <a:endParaRPr lang="en-US"/>
        </a:p>
      </dgm:t>
    </dgm:pt>
    <dgm:pt modelId="{6C118F13-71B8-4E2B-87C7-63CA0D0841DC}">
      <dgm:prSet/>
      <dgm:spPr/>
      <dgm:t>
        <a:bodyPr/>
        <a:lstStyle/>
        <a:p>
          <a:r>
            <a:rPr lang="en-US"/>
            <a:t>SHALL require the Defendant to operate equipped with an ignition interlock if there was alcohol:</a:t>
          </a:r>
        </a:p>
      </dgm:t>
    </dgm:pt>
    <dgm:pt modelId="{2D796315-519C-46F6-BBE5-9E12533620F2}" type="parTrans" cxnId="{DF9DE772-5BCC-455A-B5A1-EF971476549E}">
      <dgm:prSet/>
      <dgm:spPr/>
      <dgm:t>
        <a:bodyPr/>
        <a:lstStyle/>
        <a:p>
          <a:endParaRPr lang="en-US"/>
        </a:p>
      </dgm:t>
    </dgm:pt>
    <dgm:pt modelId="{C361F106-AAEC-418D-A98E-C64ABB8BC7C2}" type="sibTrans" cxnId="{DF9DE772-5BCC-455A-B5A1-EF971476549E}">
      <dgm:prSet/>
      <dgm:spPr/>
      <dgm:t>
        <a:bodyPr/>
        <a:lstStyle/>
        <a:p>
          <a:endParaRPr lang="en-US"/>
        </a:p>
      </dgm:t>
    </dgm:pt>
    <dgm:pt modelId="{395A200E-E880-4D91-90C3-284E4FF1E608}">
      <dgm:prSet/>
      <dgm:spPr/>
      <dgm:t>
        <a:bodyPr/>
        <a:lstStyle/>
        <a:p>
          <a:r>
            <a:rPr lang="en-US" baseline="0"/>
            <a:t>Collision involving property damage</a:t>
          </a:r>
          <a:endParaRPr lang="en-US"/>
        </a:p>
      </dgm:t>
    </dgm:pt>
    <dgm:pt modelId="{569A1B39-CCDA-479B-9A97-DC06381C36A5}" type="parTrans" cxnId="{0CC0B544-A164-4F34-A0F0-428497EF6B26}">
      <dgm:prSet/>
      <dgm:spPr/>
      <dgm:t>
        <a:bodyPr/>
        <a:lstStyle/>
        <a:p>
          <a:endParaRPr lang="en-US"/>
        </a:p>
      </dgm:t>
    </dgm:pt>
    <dgm:pt modelId="{1CB516CB-8D76-42A9-BE78-1717D379E6D5}" type="sibTrans" cxnId="{0CC0B544-A164-4F34-A0F0-428497EF6B26}">
      <dgm:prSet/>
      <dgm:spPr/>
      <dgm:t>
        <a:bodyPr/>
        <a:lstStyle/>
        <a:p>
          <a:endParaRPr lang="en-US"/>
        </a:p>
      </dgm:t>
    </dgm:pt>
    <dgm:pt modelId="{D051AF61-8538-46FA-91FB-ECBC410B8DE8}">
      <dgm:prSet/>
      <dgm:spPr/>
      <dgm:t>
        <a:bodyPr/>
        <a:lstStyle/>
        <a:p>
          <a:r>
            <a:rPr lang="en-US" baseline="0"/>
            <a:t>Minor present</a:t>
          </a:r>
          <a:endParaRPr lang="en-US"/>
        </a:p>
      </dgm:t>
    </dgm:pt>
    <dgm:pt modelId="{0B6042F5-45C5-4E6F-94C8-307C65111964}" type="parTrans" cxnId="{5D238091-84DD-4B06-B234-C2E3F15E8F10}">
      <dgm:prSet/>
      <dgm:spPr/>
      <dgm:t>
        <a:bodyPr/>
        <a:lstStyle/>
        <a:p>
          <a:endParaRPr lang="en-US"/>
        </a:p>
      </dgm:t>
    </dgm:pt>
    <dgm:pt modelId="{0278D7EB-C6B3-4600-A356-BAB05ADF2E8E}" type="sibTrans" cxnId="{5D238091-84DD-4B06-B234-C2E3F15E8F10}">
      <dgm:prSet/>
      <dgm:spPr/>
      <dgm:t>
        <a:bodyPr/>
        <a:lstStyle/>
        <a:p>
          <a:endParaRPr lang="en-US"/>
        </a:p>
      </dgm:t>
    </dgm:pt>
    <dgm:pt modelId="{FA1CEEA6-CBA1-4B6E-9974-68096A4653BC}">
      <dgm:prSet/>
      <dgm:spPr/>
      <dgm:t>
        <a:bodyPr/>
        <a:lstStyle/>
        <a:p>
          <a:r>
            <a:rPr lang="en-US" baseline="0"/>
            <a:t>Suspended license for DUI</a:t>
          </a:r>
          <a:endParaRPr lang="en-US"/>
        </a:p>
      </dgm:t>
    </dgm:pt>
    <dgm:pt modelId="{DB4B3A9B-4297-4BA7-92B5-DD3B25F06B2B}" type="parTrans" cxnId="{B5E65ECB-E31F-4041-9530-F6D88B63B9C9}">
      <dgm:prSet/>
      <dgm:spPr/>
      <dgm:t>
        <a:bodyPr/>
        <a:lstStyle/>
        <a:p>
          <a:endParaRPr lang="en-US"/>
        </a:p>
      </dgm:t>
    </dgm:pt>
    <dgm:pt modelId="{256D9D6F-23A1-4B0C-887E-944F9A93693A}" type="sibTrans" cxnId="{B5E65ECB-E31F-4041-9530-F6D88B63B9C9}">
      <dgm:prSet/>
      <dgm:spPr/>
      <dgm:t>
        <a:bodyPr/>
        <a:lstStyle/>
        <a:p>
          <a:endParaRPr lang="en-US"/>
        </a:p>
      </dgm:t>
    </dgm:pt>
    <dgm:pt modelId="{CEA0D1BE-28D4-4229-BB47-6AE5E4B8D262}">
      <dgm:prSet/>
      <dgm:spPr/>
      <dgm:t>
        <a:bodyPr/>
        <a:lstStyle/>
        <a:p>
          <a:r>
            <a:rPr lang="en-US" baseline="0"/>
            <a:t>Prior conviction for </a:t>
          </a:r>
          <a:endParaRPr lang="en-US"/>
        </a:p>
      </dgm:t>
    </dgm:pt>
    <dgm:pt modelId="{C7F2C258-9158-42B2-9E91-AC4BFFAC7E6C}" type="parTrans" cxnId="{690A4240-2A29-4D19-9C4D-669EAB244962}">
      <dgm:prSet/>
      <dgm:spPr/>
      <dgm:t>
        <a:bodyPr/>
        <a:lstStyle/>
        <a:p>
          <a:endParaRPr lang="en-US"/>
        </a:p>
      </dgm:t>
    </dgm:pt>
    <dgm:pt modelId="{EFC1F7FB-A965-437C-B04C-A667F3642AFF}" type="sibTrans" cxnId="{690A4240-2A29-4D19-9C4D-669EAB244962}">
      <dgm:prSet/>
      <dgm:spPr/>
      <dgm:t>
        <a:bodyPr/>
        <a:lstStyle/>
        <a:p>
          <a:endParaRPr lang="en-US"/>
        </a:p>
      </dgm:t>
    </dgm:pt>
    <dgm:pt modelId="{15158791-85D6-4A7F-AA53-4B32415C765A}">
      <dgm:prSet/>
      <dgm:spPr/>
      <dgm:t>
        <a:bodyPr/>
        <a:lstStyle/>
        <a:p>
          <a:r>
            <a:rPr lang="en-US"/>
            <a:t>DUI			Reckless Driving 		Reckless endangerment </a:t>
          </a:r>
        </a:p>
      </dgm:t>
    </dgm:pt>
    <dgm:pt modelId="{C254EB70-F24C-4428-87EC-DCAB80D25110}" type="parTrans" cxnId="{0AF1FA6E-0EEC-4581-B02F-78DC9C7970F1}">
      <dgm:prSet/>
      <dgm:spPr/>
      <dgm:t>
        <a:bodyPr/>
        <a:lstStyle/>
        <a:p>
          <a:endParaRPr lang="en-US"/>
        </a:p>
      </dgm:t>
    </dgm:pt>
    <dgm:pt modelId="{B8051EEE-9057-4D27-B6AA-D52384B0B2EC}" type="sibTrans" cxnId="{0AF1FA6E-0EEC-4581-B02F-78DC9C7970F1}">
      <dgm:prSet/>
      <dgm:spPr/>
      <dgm:t>
        <a:bodyPr/>
        <a:lstStyle/>
        <a:p>
          <a:endParaRPr lang="en-US"/>
        </a:p>
      </dgm:t>
    </dgm:pt>
    <dgm:pt modelId="{916367BB-B49B-4BE2-BBFD-56BF369BA6F5}">
      <dgm:prSet/>
      <dgm:spPr/>
      <dgm:t>
        <a:bodyPr/>
        <a:lstStyle/>
        <a:p>
          <a:r>
            <a:rPr lang="en-US"/>
            <a:t>Vehicular Assault	Agg VA			</a:t>
          </a:r>
        </a:p>
      </dgm:t>
    </dgm:pt>
    <dgm:pt modelId="{09186D77-1597-423A-9B6B-E395D3A800E5}" type="parTrans" cxnId="{358A609B-A41A-446B-9513-F224AD75F8F6}">
      <dgm:prSet/>
      <dgm:spPr/>
      <dgm:t>
        <a:bodyPr/>
        <a:lstStyle/>
        <a:p>
          <a:endParaRPr lang="en-US"/>
        </a:p>
      </dgm:t>
    </dgm:pt>
    <dgm:pt modelId="{DED0BF9E-7D6A-4AFE-9DCB-323A80733800}" type="sibTrans" cxnId="{358A609B-A41A-446B-9513-F224AD75F8F6}">
      <dgm:prSet/>
      <dgm:spPr/>
      <dgm:t>
        <a:bodyPr/>
        <a:lstStyle/>
        <a:p>
          <a:endParaRPr lang="en-US"/>
        </a:p>
      </dgm:t>
    </dgm:pt>
    <dgm:pt modelId="{58810D19-1586-47BA-B9F9-D22B6FE26314}">
      <dgm:prSet/>
      <dgm:spPr/>
      <dgm:t>
        <a:bodyPr/>
        <a:lstStyle/>
        <a:p>
          <a:r>
            <a:rPr lang="en-US"/>
            <a:t>Vehicular Homicide	Agg VH</a:t>
          </a:r>
        </a:p>
      </dgm:t>
    </dgm:pt>
    <dgm:pt modelId="{890867ED-0AC1-4AFB-B069-2F44F65C1A7E}" type="parTrans" cxnId="{0190CE36-E30E-40CF-B395-45131EBC6CCA}">
      <dgm:prSet/>
      <dgm:spPr/>
      <dgm:t>
        <a:bodyPr/>
        <a:lstStyle/>
        <a:p>
          <a:endParaRPr lang="en-US"/>
        </a:p>
      </dgm:t>
    </dgm:pt>
    <dgm:pt modelId="{BBEFD188-0B06-4F27-8370-1CC7B49DB447}" type="sibTrans" cxnId="{0190CE36-E30E-40CF-B395-45131EBC6CCA}">
      <dgm:prSet/>
      <dgm:spPr/>
      <dgm:t>
        <a:bodyPr/>
        <a:lstStyle/>
        <a:p>
          <a:endParaRPr lang="en-US"/>
        </a:p>
      </dgm:t>
    </dgm:pt>
    <dgm:pt modelId="{9A229027-55B1-408C-86E6-F6467BC1DF81}" type="pres">
      <dgm:prSet presAssocID="{6D6DB8A4-C735-4376-9F1D-8AE0A669B58D}" presName="Name0" presStyleCnt="0">
        <dgm:presLayoutVars>
          <dgm:dir/>
          <dgm:animLvl val="lvl"/>
          <dgm:resizeHandles val="exact"/>
        </dgm:presLayoutVars>
      </dgm:prSet>
      <dgm:spPr/>
    </dgm:pt>
    <dgm:pt modelId="{46508EA8-ECB1-4B49-95CA-E90801878697}" type="pres">
      <dgm:prSet presAssocID="{6C118F13-71B8-4E2B-87C7-63CA0D0841DC}" presName="boxAndChildren" presStyleCnt="0"/>
      <dgm:spPr/>
    </dgm:pt>
    <dgm:pt modelId="{87623CBC-FEF8-4828-B384-E4C2FADA7C46}" type="pres">
      <dgm:prSet presAssocID="{6C118F13-71B8-4E2B-87C7-63CA0D0841DC}" presName="parentTextBox" presStyleLbl="node1" presStyleIdx="0" presStyleCnt="2"/>
      <dgm:spPr/>
    </dgm:pt>
    <dgm:pt modelId="{C0BC89F4-4B7A-41E2-843C-8559DEC447B2}" type="pres">
      <dgm:prSet presAssocID="{6C118F13-71B8-4E2B-87C7-63CA0D0841DC}" presName="entireBox" presStyleLbl="node1" presStyleIdx="0" presStyleCnt="2"/>
      <dgm:spPr/>
    </dgm:pt>
    <dgm:pt modelId="{8869A43E-F2DA-481B-8D28-5D122C979C79}" type="pres">
      <dgm:prSet presAssocID="{6C118F13-71B8-4E2B-87C7-63CA0D0841DC}" presName="descendantBox" presStyleCnt="0"/>
      <dgm:spPr/>
    </dgm:pt>
    <dgm:pt modelId="{0025518B-3D2F-40A6-A388-3AEC68D0E3C0}" type="pres">
      <dgm:prSet presAssocID="{395A200E-E880-4D91-90C3-284E4FF1E608}" presName="childTextBox" presStyleLbl="fgAccFollowNode1" presStyleIdx="0" presStyleCnt="4">
        <dgm:presLayoutVars>
          <dgm:bulletEnabled val="1"/>
        </dgm:presLayoutVars>
      </dgm:prSet>
      <dgm:spPr/>
    </dgm:pt>
    <dgm:pt modelId="{78BAA2DF-DAC3-4603-B71E-E7921B913FCA}" type="pres">
      <dgm:prSet presAssocID="{D051AF61-8538-46FA-91FB-ECBC410B8DE8}" presName="childTextBox" presStyleLbl="fgAccFollowNode1" presStyleIdx="1" presStyleCnt="4">
        <dgm:presLayoutVars>
          <dgm:bulletEnabled val="1"/>
        </dgm:presLayoutVars>
      </dgm:prSet>
      <dgm:spPr/>
    </dgm:pt>
    <dgm:pt modelId="{6B774CE6-BCCC-4EBF-B0E6-2CB3BF05BFE8}" type="pres">
      <dgm:prSet presAssocID="{FA1CEEA6-CBA1-4B6E-9974-68096A4653BC}" presName="childTextBox" presStyleLbl="fgAccFollowNode1" presStyleIdx="2" presStyleCnt="4">
        <dgm:presLayoutVars>
          <dgm:bulletEnabled val="1"/>
        </dgm:presLayoutVars>
      </dgm:prSet>
      <dgm:spPr/>
    </dgm:pt>
    <dgm:pt modelId="{A8DF030E-593A-4DC4-8E69-7F036E499751}" type="pres">
      <dgm:prSet presAssocID="{CEA0D1BE-28D4-4229-BB47-6AE5E4B8D262}" presName="childTextBox" presStyleLbl="fgAccFollowNode1" presStyleIdx="3" presStyleCnt="4">
        <dgm:presLayoutVars>
          <dgm:bulletEnabled val="1"/>
        </dgm:presLayoutVars>
      </dgm:prSet>
      <dgm:spPr/>
    </dgm:pt>
    <dgm:pt modelId="{B617110C-F56D-4FB7-8C05-2C2375451139}" type="pres">
      <dgm:prSet presAssocID="{7D10DACA-3F99-4E2E-8AD3-B8A10B823E39}" presName="sp" presStyleCnt="0"/>
      <dgm:spPr/>
    </dgm:pt>
    <dgm:pt modelId="{811D34D4-465D-4FCF-97F1-ECB8414BBE05}" type="pres">
      <dgm:prSet presAssocID="{39138905-F351-439F-948C-7EE3DAAB322F}" presName="arrowAndChildren" presStyleCnt="0"/>
      <dgm:spPr/>
    </dgm:pt>
    <dgm:pt modelId="{957823FA-0F8F-41AE-ADB3-1A85E4C3D64B}" type="pres">
      <dgm:prSet presAssocID="{39138905-F351-439F-948C-7EE3DAAB322F}" presName="parentTextArrow" presStyleLbl="node1" presStyleIdx="1" presStyleCnt="2"/>
      <dgm:spPr/>
    </dgm:pt>
  </dgm:ptLst>
  <dgm:cxnLst>
    <dgm:cxn modelId="{4BC1801B-FB5B-41D3-893F-C851D4839115}" type="presOf" srcId="{6C118F13-71B8-4E2B-87C7-63CA0D0841DC}" destId="{87623CBC-FEF8-4828-B384-E4C2FADA7C46}" srcOrd="0" destOrd="0" presId="urn:microsoft.com/office/officeart/2005/8/layout/process4"/>
    <dgm:cxn modelId="{30A9532B-E6F3-4141-9BF4-946D2736E960}" type="presOf" srcId="{916367BB-B49B-4BE2-BBFD-56BF369BA6F5}" destId="{A8DF030E-593A-4DC4-8E69-7F036E499751}" srcOrd="0" destOrd="2" presId="urn:microsoft.com/office/officeart/2005/8/layout/process4"/>
    <dgm:cxn modelId="{8D12D62F-D587-4DD8-B411-D22AB1B1484F}" type="presOf" srcId="{6C118F13-71B8-4E2B-87C7-63CA0D0841DC}" destId="{C0BC89F4-4B7A-41E2-843C-8559DEC447B2}" srcOrd="1" destOrd="0" presId="urn:microsoft.com/office/officeart/2005/8/layout/process4"/>
    <dgm:cxn modelId="{0190CE36-E30E-40CF-B395-45131EBC6CCA}" srcId="{CEA0D1BE-28D4-4229-BB47-6AE5E4B8D262}" destId="{58810D19-1586-47BA-B9F9-D22B6FE26314}" srcOrd="2" destOrd="0" parTransId="{890867ED-0AC1-4AFB-B069-2F44F65C1A7E}" sibTransId="{BBEFD188-0B06-4F27-8370-1CC7B49DB447}"/>
    <dgm:cxn modelId="{690A4240-2A29-4D19-9C4D-669EAB244962}" srcId="{6C118F13-71B8-4E2B-87C7-63CA0D0841DC}" destId="{CEA0D1BE-28D4-4229-BB47-6AE5E4B8D262}" srcOrd="3" destOrd="0" parTransId="{C7F2C258-9158-42B2-9E91-AC4BFFAC7E6C}" sibTransId="{EFC1F7FB-A965-437C-B04C-A667F3642AFF}"/>
    <dgm:cxn modelId="{0CC0B544-A164-4F34-A0F0-428497EF6B26}" srcId="{6C118F13-71B8-4E2B-87C7-63CA0D0841DC}" destId="{395A200E-E880-4D91-90C3-284E4FF1E608}" srcOrd="0" destOrd="0" parTransId="{569A1B39-CCDA-479B-9A97-DC06381C36A5}" sibTransId="{1CB516CB-8D76-42A9-BE78-1717D379E6D5}"/>
    <dgm:cxn modelId="{0AF1FA6E-0EEC-4581-B02F-78DC9C7970F1}" srcId="{CEA0D1BE-28D4-4229-BB47-6AE5E4B8D262}" destId="{15158791-85D6-4A7F-AA53-4B32415C765A}" srcOrd="0" destOrd="0" parTransId="{C254EB70-F24C-4428-87EC-DCAB80D25110}" sibTransId="{B8051EEE-9057-4D27-B6AA-D52384B0B2EC}"/>
    <dgm:cxn modelId="{DF9DE772-5BCC-455A-B5A1-EF971476549E}" srcId="{6D6DB8A4-C735-4376-9F1D-8AE0A669B58D}" destId="{6C118F13-71B8-4E2B-87C7-63CA0D0841DC}" srcOrd="1" destOrd="0" parTransId="{2D796315-519C-46F6-BBE5-9E12533620F2}" sibTransId="{C361F106-AAEC-418D-A98E-C64ABB8BC7C2}"/>
    <dgm:cxn modelId="{CBD20959-18A2-48FF-BFD6-EB76AA89AD5A}" type="presOf" srcId="{6D6DB8A4-C735-4376-9F1D-8AE0A669B58D}" destId="{9A229027-55B1-408C-86E6-F6467BC1DF81}" srcOrd="0" destOrd="0" presId="urn:microsoft.com/office/officeart/2005/8/layout/process4"/>
    <dgm:cxn modelId="{BA151B7C-4CE2-4DF1-8BD0-909954BDAEE3}" type="presOf" srcId="{D051AF61-8538-46FA-91FB-ECBC410B8DE8}" destId="{78BAA2DF-DAC3-4603-B71E-E7921B913FCA}" srcOrd="0" destOrd="0" presId="urn:microsoft.com/office/officeart/2005/8/layout/process4"/>
    <dgm:cxn modelId="{E32BB28F-CAEB-4E05-9FD6-513DE9D0AD8D}" type="presOf" srcId="{395A200E-E880-4D91-90C3-284E4FF1E608}" destId="{0025518B-3D2F-40A6-A388-3AEC68D0E3C0}" srcOrd="0" destOrd="0" presId="urn:microsoft.com/office/officeart/2005/8/layout/process4"/>
    <dgm:cxn modelId="{5D238091-84DD-4B06-B234-C2E3F15E8F10}" srcId="{6C118F13-71B8-4E2B-87C7-63CA0D0841DC}" destId="{D051AF61-8538-46FA-91FB-ECBC410B8DE8}" srcOrd="1" destOrd="0" parTransId="{0B6042F5-45C5-4E6F-94C8-307C65111964}" sibTransId="{0278D7EB-C6B3-4600-A356-BAB05ADF2E8E}"/>
    <dgm:cxn modelId="{358A609B-A41A-446B-9513-F224AD75F8F6}" srcId="{CEA0D1BE-28D4-4229-BB47-6AE5E4B8D262}" destId="{916367BB-B49B-4BE2-BBFD-56BF369BA6F5}" srcOrd="1" destOrd="0" parTransId="{09186D77-1597-423A-9B6B-E395D3A800E5}" sibTransId="{DED0BF9E-7D6A-4AFE-9DCB-323A80733800}"/>
    <dgm:cxn modelId="{EAB4999E-082A-45EE-8A6F-AD9C6FE28E67}" type="presOf" srcId="{58810D19-1586-47BA-B9F9-D22B6FE26314}" destId="{A8DF030E-593A-4DC4-8E69-7F036E499751}" srcOrd="0" destOrd="3" presId="urn:microsoft.com/office/officeart/2005/8/layout/process4"/>
    <dgm:cxn modelId="{9E7096C5-E0F4-4300-976D-7ADF1C24049C}" type="presOf" srcId="{39138905-F351-439F-948C-7EE3DAAB322F}" destId="{957823FA-0F8F-41AE-ADB3-1A85E4C3D64B}" srcOrd="0" destOrd="0" presId="urn:microsoft.com/office/officeart/2005/8/layout/process4"/>
    <dgm:cxn modelId="{B5E65ECB-E31F-4041-9530-F6D88B63B9C9}" srcId="{6C118F13-71B8-4E2B-87C7-63CA0D0841DC}" destId="{FA1CEEA6-CBA1-4B6E-9974-68096A4653BC}" srcOrd="2" destOrd="0" parTransId="{DB4B3A9B-4297-4BA7-92B5-DD3B25F06B2B}" sibTransId="{256D9D6F-23A1-4B0C-887E-944F9A93693A}"/>
    <dgm:cxn modelId="{CF7CC4D4-41DD-44CC-825E-4276EC8CEB0E}" srcId="{6D6DB8A4-C735-4376-9F1D-8AE0A669B58D}" destId="{39138905-F351-439F-948C-7EE3DAAB322F}" srcOrd="0" destOrd="0" parTransId="{BF7D601A-427F-4503-9CF1-A80F6D59B13F}" sibTransId="{7D10DACA-3F99-4E2E-8AD3-B8A10B823E39}"/>
    <dgm:cxn modelId="{250AFCD6-34E3-4814-BA65-46A877531A06}" type="presOf" srcId="{FA1CEEA6-CBA1-4B6E-9974-68096A4653BC}" destId="{6B774CE6-BCCC-4EBF-B0E6-2CB3BF05BFE8}" srcOrd="0" destOrd="0" presId="urn:microsoft.com/office/officeart/2005/8/layout/process4"/>
    <dgm:cxn modelId="{AA17AFDF-21B4-40B6-AEDA-BC4CB81DEADB}" type="presOf" srcId="{15158791-85D6-4A7F-AA53-4B32415C765A}" destId="{A8DF030E-593A-4DC4-8E69-7F036E499751}" srcOrd="0" destOrd="1" presId="urn:microsoft.com/office/officeart/2005/8/layout/process4"/>
    <dgm:cxn modelId="{476518FD-A1D0-4368-8BC9-960C3C96CD44}" type="presOf" srcId="{CEA0D1BE-28D4-4229-BB47-6AE5E4B8D262}" destId="{A8DF030E-593A-4DC4-8E69-7F036E499751}" srcOrd="0" destOrd="0" presId="urn:microsoft.com/office/officeart/2005/8/layout/process4"/>
    <dgm:cxn modelId="{C572ACE3-09B9-4440-BDB3-5DBE169BDE56}" type="presParOf" srcId="{9A229027-55B1-408C-86E6-F6467BC1DF81}" destId="{46508EA8-ECB1-4B49-95CA-E90801878697}" srcOrd="0" destOrd="0" presId="urn:microsoft.com/office/officeart/2005/8/layout/process4"/>
    <dgm:cxn modelId="{B03A2401-160F-4F19-A3DB-0EFF8BF254C8}" type="presParOf" srcId="{46508EA8-ECB1-4B49-95CA-E90801878697}" destId="{87623CBC-FEF8-4828-B384-E4C2FADA7C46}" srcOrd="0" destOrd="0" presId="urn:microsoft.com/office/officeart/2005/8/layout/process4"/>
    <dgm:cxn modelId="{854159F0-1392-409C-9E57-C58A2114D00D}" type="presParOf" srcId="{46508EA8-ECB1-4B49-95CA-E90801878697}" destId="{C0BC89F4-4B7A-41E2-843C-8559DEC447B2}" srcOrd="1" destOrd="0" presId="urn:microsoft.com/office/officeart/2005/8/layout/process4"/>
    <dgm:cxn modelId="{CF257630-46F2-4455-A464-1088780D4AB5}" type="presParOf" srcId="{46508EA8-ECB1-4B49-95CA-E90801878697}" destId="{8869A43E-F2DA-481B-8D28-5D122C979C79}" srcOrd="2" destOrd="0" presId="urn:microsoft.com/office/officeart/2005/8/layout/process4"/>
    <dgm:cxn modelId="{E4F2D72E-E8AA-4EBF-9A2C-B892F5396B2F}" type="presParOf" srcId="{8869A43E-F2DA-481B-8D28-5D122C979C79}" destId="{0025518B-3D2F-40A6-A388-3AEC68D0E3C0}" srcOrd="0" destOrd="0" presId="urn:microsoft.com/office/officeart/2005/8/layout/process4"/>
    <dgm:cxn modelId="{8B08519A-AE6E-4FD5-B711-2999C9615F8F}" type="presParOf" srcId="{8869A43E-F2DA-481B-8D28-5D122C979C79}" destId="{78BAA2DF-DAC3-4603-B71E-E7921B913FCA}" srcOrd="1" destOrd="0" presId="urn:microsoft.com/office/officeart/2005/8/layout/process4"/>
    <dgm:cxn modelId="{AD4707F8-C8CB-4FAA-8177-F9A0F5989DAB}" type="presParOf" srcId="{8869A43E-F2DA-481B-8D28-5D122C979C79}" destId="{6B774CE6-BCCC-4EBF-B0E6-2CB3BF05BFE8}" srcOrd="2" destOrd="0" presId="urn:microsoft.com/office/officeart/2005/8/layout/process4"/>
    <dgm:cxn modelId="{E75E73C8-2235-4241-9309-4DCFF0F6F46E}" type="presParOf" srcId="{8869A43E-F2DA-481B-8D28-5D122C979C79}" destId="{A8DF030E-593A-4DC4-8E69-7F036E499751}" srcOrd="3" destOrd="0" presId="urn:microsoft.com/office/officeart/2005/8/layout/process4"/>
    <dgm:cxn modelId="{008A62BE-1B85-40E6-BE4A-C161C6809068}" type="presParOf" srcId="{9A229027-55B1-408C-86E6-F6467BC1DF81}" destId="{B617110C-F56D-4FB7-8C05-2C2375451139}" srcOrd="1" destOrd="0" presId="urn:microsoft.com/office/officeart/2005/8/layout/process4"/>
    <dgm:cxn modelId="{F68C2E5C-AE2C-4EAE-92EA-611F58A91C11}" type="presParOf" srcId="{9A229027-55B1-408C-86E6-F6467BC1DF81}" destId="{811D34D4-465D-4FCF-97F1-ECB8414BBE05}" srcOrd="2" destOrd="0" presId="urn:microsoft.com/office/officeart/2005/8/layout/process4"/>
    <dgm:cxn modelId="{329D8858-B9F6-48F0-836D-2E3A949A71BF}" type="presParOf" srcId="{811D34D4-465D-4FCF-97F1-ECB8414BBE05}" destId="{957823FA-0F8F-41AE-ADB3-1A85E4C3D64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AEDC3-A893-4A71-BAAD-5885988724A5}">
      <dsp:nvSpPr>
        <dsp:cNvPr id="0" name=""/>
        <dsp:cNvSpPr/>
      </dsp:nvSpPr>
      <dsp:spPr>
        <a:xfrm>
          <a:off x="0" y="338577"/>
          <a:ext cx="5913437" cy="478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404A89-DBA1-4624-AEE8-0D600CEBC082}">
      <dsp:nvSpPr>
        <dsp:cNvPr id="0" name=""/>
        <dsp:cNvSpPr/>
      </dsp:nvSpPr>
      <dsp:spPr>
        <a:xfrm>
          <a:off x="295671" y="58137"/>
          <a:ext cx="4139405" cy="56088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44550">
            <a:lnSpc>
              <a:spcPct val="90000"/>
            </a:lnSpc>
            <a:spcBef>
              <a:spcPct val="0"/>
            </a:spcBef>
            <a:spcAft>
              <a:spcPct val="35000"/>
            </a:spcAft>
            <a:buNone/>
          </a:pPr>
          <a:r>
            <a:rPr lang="en-US" sz="1900" kern="1200"/>
            <a:t>HISTORY OF BAIL BONDS</a:t>
          </a:r>
        </a:p>
      </dsp:txBody>
      <dsp:txXfrm>
        <a:off x="323051" y="85517"/>
        <a:ext cx="4084645" cy="506120"/>
      </dsp:txXfrm>
    </dsp:sp>
    <dsp:sp modelId="{9C0CF5A3-0892-4108-B0C0-F21D91573FC8}">
      <dsp:nvSpPr>
        <dsp:cNvPr id="0" name=""/>
        <dsp:cNvSpPr/>
      </dsp:nvSpPr>
      <dsp:spPr>
        <a:xfrm>
          <a:off x="0" y="1200417"/>
          <a:ext cx="5913437" cy="478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356587-57B0-42C1-B208-F1DAE835AAE3}">
      <dsp:nvSpPr>
        <dsp:cNvPr id="0" name=""/>
        <dsp:cNvSpPr/>
      </dsp:nvSpPr>
      <dsp:spPr>
        <a:xfrm>
          <a:off x="295671" y="919977"/>
          <a:ext cx="4139405" cy="56088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44550">
            <a:lnSpc>
              <a:spcPct val="90000"/>
            </a:lnSpc>
            <a:spcBef>
              <a:spcPct val="0"/>
            </a:spcBef>
            <a:spcAft>
              <a:spcPct val="35000"/>
            </a:spcAft>
            <a:buNone/>
          </a:pPr>
          <a:r>
            <a:rPr lang="en-US" sz="1900" kern="1200"/>
            <a:t>Non-Bail Offenses</a:t>
          </a:r>
        </a:p>
      </dsp:txBody>
      <dsp:txXfrm>
        <a:off x="323051" y="947357"/>
        <a:ext cx="4084645" cy="506120"/>
      </dsp:txXfrm>
    </dsp:sp>
    <dsp:sp modelId="{FBC98CC7-77ED-45DD-8DC1-B09DB36045ED}">
      <dsp:nvSpPr>
        <dsp:cNvPr id="0" name=""/>
        <dsp:cNvSpPr/>
      </dsp:nvSpPr>
      <dsp:spPr>
        <a:xfrm>
          <a:off x="0" y="2062257"/>
          <a:ext cx="5913437" cy="793012"/>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8948" tIns="395732" rIns="45894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TO ROR OR TO NOT ROR</a:t>
          </a:r>
        </a:p>
      </dsp:txBody>
      <dsp:txXfrm>
        <a:off x="0" y="2062257"/>
        <a:ext cx="5913437" cy="793012"/>
      </dsp:txXfrm>
    </dsp:sp>
    <dsp:sp modelId="{A4BCCC37-1F56-4CD3-9739-E549F5CE4FF0}">
      <dsp:nvSpPr>
        <dsp:cNvPr id="0" name=""/>
        <dsp:cNvSpPr/>
      </dsp:nvSpPr>
      <dsp:spPr>
        <a:xfrm>
          <a:off x="295671" y="1781817"/>
          <a:ext cx="4139405" cy="56088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44550">
            <a:lnSpc>
              <a:spcPct val="90000"/>
            </a:lnSpc>
            <a:spcBef>
              <a:spcPct val="0"/>
            </a:spcBef>
            <a:spcAft>
              <a:spcPct val="35000"/>
            </a:spcAft>
            <a:buNone/>
          </a:pPr>
          <a:r>
            <a:rPr lang="en-US" sz="1900" kern="1200"/>
            <a:t>WHERE TO START</a:t>
          </a:r>
        </a:p>
      </dsp:txBody>
      <dsp:txXfrm>
        <a:off x="323051" y="1809197"/>
        <a:ext cx="4084645" cy="506120"/>
      </dsp:txXfrm>
    </dsp:sp>
    <dsp:sp modelId="{29024A18-3082-466D-AF8E-96B258D8BEBC}">
      <dsp:nvSpPr>
        <dsp:cNvPr id="0" name=""/>
        <dsp:cNvSpPr/>
      </dsp:nvSpPr>
      <dsp:spPr>
        <a:xfrm>
          <a:off x="0" y="3238310"/>
          <a:ext cx="5913437" cy="478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77E5E9-448D-46ED-A77D-6F125D90D6E3}">
      <dsp:nvSpPr>
        <dsp:cNvPr id="0" name=""/>
        <dsp:cNvSpPr/>
      </dsp:nvSpPr>
      <dsp:spPr>
        <a:xfrm>
          <a:off x="295671" y="2957870"/>
          <a:ext cx="4139405" cy="56088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44550">
            <a:lnSpc>
              <a:spcPct val="90000"/>
            </a:lnSpc>
            <a:spcBef>
              <a:spcPct val="0"/>
            </a:spcBef>
            <a:spcAft>
              <a:spcPct val="35000"/>
            </a:spcAft>
            <a:buNone/>
          </a:pPr>
          <a:r>
            <a:rPr lang="en-US" sz="1900" kern="1200"/>
            <a:t>FACTORS TO CONSIDER</a:t>
          </a:r>
        </a:p>
      </dsp:txBody>
      <dsp:txXfrm>
        <a:off x="323051" y="2985250"/>
        <a:ext cx="4084645" cy="506120"/>
      </dsp:txXfrm>
    </dsp:sp>
    <dsp:sp modelId="{499EE8A9-E68D-49E7-865F-3D710C0F8553}">
      <dsp:nvSpPr>
        <dsp:cNvPr id="0" name=""/>
        <dsp:cNvSpPr/>
      </dsp:nvSpPr>
      <dsp:spPr>
        <a:xfrm>
          <a:off x="0" y="4100150"/>
          <a:ext cx="5913437" cy="478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326AC5-3601-496D-8DC2-6B06AA2C7CD7}">
      <dsp:nvSpPr>
        <dsp:cNvPr id="0" name=""/>
        <dsp:cNvSpPr/>
      </dsp:nvSpPr>
      <dsp:spPr>
        <a:xfrm>
          <a:off x="295671" y="3819710"/>
          <a:ext cx="4139405" cy="56088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44550">
            <a:lnSpc>
              <a:spcPct val="90000"/>
            </a:lnSpc>
            <a:spcBef>
              <a:spcPct val="0"/>
            </a:spcBef>
            <a:spcAft>
              <a:spcPct val="35000"/>
            </a:spcAft>
            <a:buNone/>
          </a:pPr>
          <a:r>
            <a:rPr lang="en-US" sz="1900" kern="1200"/>
            <a:t>Driving offenses Bond</a:t>
          </a:r>
        </a:p>
      </dsp:txBody>
      <dsp:txXfrm>
        <a:off x="323051" y="3847090"/>
        <a:ext cx="4084645"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17F0A-77C0-4E1C-A903-C4C11E5AF9B5}">
      <dsp:nvSpPr>
        <dsp:cNvPr id="0" name=""/>
        <dsp:cNvSpPr/>
      </dsp:nvSpPr>
      <dsp:spPr>
        <a:xfrm>
          <a:off x="0" y="2798728"/>
          <a:ext cx="5913437" cy="1836268"/>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a:t>The Eighth Amendment to the United States Constitution prohibits imposing “[e]xcessive bail” or “excessive fines” and inflicting “cruel and unusual punishments.” </a:t>
          </a:r>
          <a:r>
            <a:rPr lang="en-US" sz="1700" b="0" i="0" kern="1200">
              <a:hlinkClick xmlns:r="http://schemas.openxmlformats.org/officeDocument/2006/relationships" r:id="rId1"/>
            </a:rPr>
            <a:t>U.S. Const. amend. VIII</a:t>
          </a:r>
          <a:r>
            <a:rPr lang="en-US" sz="1700" b="0" i="0" kern="1200"/>
            <a:t>. Although this provision does not create a right to bail, </a:t>
          </a:r>
          <a:r>
            <a:rPr lang="en-US" sz="1700" b="0" i="1" kern="1200">
              <a:hlinkClick xmlns:r="http://schemas.openxmlformats.org/officeDocument/2006/relationships" r:id="rId2"/>
            </a:rPr>
            <a:t>United States v. Salerno,</a:t>
          </a:r>
          <a:r>
            <a:rPr lang="en-US" sz="1700" b="0" i="0" kern="1200">
              <a:hlinkClick xmlns:r="http://schemas.openxmlformats.org/officeDocument/2006/relationships" r:id="rId2"/>
            </a:rPr>
            <a:t> 481 U.S. 739, 754–55, 107 S.Ct. 2095, 95 L.Ed.2d 697 (1987)</a:t>
          </a:r>
          <a:r>
            <a:rPr lang="en-US" sz="1700" b="0" i="0" kern="1200"/>
            <a:t>, it mandates that when pretrial bail is set for a criminal defendant, the amount shall not be excessive.</a:t>
          </a:r>
          <a:endParaRPr lang="en-US" sz="1700" kern="1200"/>
        </a:p>
      </dsp:txBody>
      <dsp:txXfrm>
        <a:off x="0" y="2798728"/>
        <a:ext cx="5913437" cy="1836268"/>
      </dsp:txXfrm>
    </dsp:sp>
    <dsp:sp modelId="{1B07CD62-0E56-48D8-BAAA-DCF343D6305C}">
      <dsp:nvSpPr>
        <dsp:cNvPr id="0" name=""/>
        <dsp:cNvSpPr/>
      </dsp:nvSpPr>
      <dsp:spPr>
        <a:xfrm rot="10800000">
          <a:off x="0" y="2090"/>
          <a:ext cx="5913437" cy="2824181"/>
        </a:xfrm>
        <a:prstGeom prst="upArrowCallou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a:t>Bail is a basic component of the American judicial system and is predicated on the principle “that a person accused of [a] crime shall not, until ... finally adjudged guilty in the court of last resort, be absolutely compelled to undergo imprisonment or punishment.” </a:t>
          </a:r>
          <a:r>
            <a:rPr lang="en-US" sz="1700" b="0" i="1" kern="1200">
              <a:hlinkClick xmlns:r="http://schemas.openxmlformats.org/officeDocument/2006/relationships" r:id="rId3"/>
            </a:rPr>
            <a:t>Hudson v. Parker,</a:t>
          </a:r>
          <a:r>
            <a:rPr lang="en-US" sz="1700" b="0" i="0" kern="1200">
              <a:hlinkClick xmlns:r="http://schemas.openxmlformats.org/officeDocument/2006/relationships" r:id="rId3"/>
            </a:rPr>
            <a:t> 156 U.S. 277, 285, 15 S.Ct. 450, 39 L.Ed. 424 (1895)</a:t>
          </a:r>
          <a:r>
            <a:rPr lang="en-US" sz="1700" b="0" i="0" kern="1200"/>
            <a:t>.</a:t>
          </a:r>
          <a:endParaRPr lang="en-US" sz="1700" kern="1200"/>
        </a:p>
      </dsp:txBody>
      <dsp:txXfrm rot="10800000">
        <a:off x="0" y="2090"/>
        <a:ext cx="5913437" cy="1835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80391-26AD-4DD2-AEF7-CA07F1E4FBDE}">
      <dsp:nvSpPr>
        <dsp:cNvPr id="0" name=""/>
        <dsp:cNvSpPr/>
      </dsp:nvSpPr>
      <dsp:spPr>
        <a:xfrm>
          <a:off x="1875" y="462169"/>
          <a:ext cx="4000259" cy="2400155"/>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a:t>
          </a:r>
          <a:r>
            <a:rPr lang="en-US" sz="1600" b="0" i="0" kern="1200"/>
            <a:t>he Tennessee Constitution guarantees that “all prisoners shall be bailable by sufficient sureties, unless for capital offenses, when the proof is evident, or the presumption great.” </a:t>
          </a:r>
          <a:r>
            <a:rPr lang="en-US" sz="1600" b="0" i="0" kern="1200">
              <a:hlinkClick xmlns:r="http://schemas.openxmlformats.org/officeDocument/2006/relationships" r:id="rId1"/>
            </a:rPr>
            <a:t>Tenn. Const. art. I, § 15</a:t>
          </a:r>
          <a:r>
            <a:rPr lang="en-US" sz="1600" b="0" i="0" kern="1200"/>
            <a:t>. This constitutional provision grants a defendant the right to pretrial release on bail pending adjudication of criminal charges.</a:t>
          </a:r>
          <a:endParaRPr lang="en-US" sz="1600" kern="1200"/>
        </a:p>
        <a:p>
          <a:pPr marL="114300" lvl="1" indent="-114300" algn="l" defTabSz="533400">
            <a:lnSpc>
              <a:spcPct val="90000"/>
            </a:lnSpc>
            <a:spcBef>
              <a:spcPct val="0"/>
            </a:spcBef>
            <a:spcAft>
              <a:spcPct val="15000"/>
            </a:spcAft>
            <a:buChar char="•"/>
          </a:pPr>
          <a:r>
            <a:rPr lang="en-US" sz="1200" b="0" i="0" kern="1200" baseline="0"/>
            <a:t>That excessive bail shall not be required, nor excessive fines imposed, nor cruel and unusual punishments inflicted.</a:t>
          </a:r>
          <a:endParaRPr lang="en-US" sz="1200" kern="1200"/>
        </a:p>
      </dsp:txBody>
      <dsp:txXfrm>
        <a:off x="72173" y="532467"/>
        <a:ext cx="3859663" cy="2259559"/>
      </dsp:txXfrm>
    </dsp:sp>
    <dsp:sp modelId="{657EBAEA-1A13-406A-947D-25ABA6F4B89F}">
      <dsp:nvSpPr>
        <dsp:cNvPr id="0" name=""/>
        <dsp:cNvSpPr/>
      </dsp:nvSpPr>
      <dsp:spPr>
        <a:xfrm>
          <a:off x="4354158" y="1166214"/>
          <a:ext cx="848055" cy="992064"/>
        </a:xfrm>
        <a:prstGeom prst="rightArrow">
          <a:avLst>
            <a:gd name="adj1" fmla="val 60000"/>
            <a:gd name="adj2" fmla="val 5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354158" y="1364627"/>
        <a:ext cx="593639" cy="595238"/>
      </dsp:txXfrm>
    </dsp:sp>
    <dsp:sp modelId="{EDA23304-1A79-4F03-A0EF-988B56FED7CF}">
      <dsp:nvSpPr>
        <dsp:cNvPr id="0" name=""/>
        <dsp:cNvSpPr/>
      </dsp:nvSpPr>
      <dsp:spPr>
        <a:xfrm>
          <a:off x="5602239" y="462169"/>
          <a:ext cx="4000259" cy="2400155"/>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However there are certain situations that a Defendant is not entitled to bail.  Most of these are addressed by the Judge of the Court.</a:t>
          </a:r>
        </a:p>
      </dsp:txBody>
      <dsp:txXfrm>
        <a:off x="5672537" y="532467"/>
        <a:ext cx="3859663" cy="2259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8BF7A-3525-4D7E-BAEF-CEEF057DC83A}">
      <dsp:nvSpPr>
        <dsp:cNvPr id="0" name=""/>
        <dsp:cNvSpPr/>
      </dsp:nvSpPr>
      <dsp:spPr>
        <a:xfrm>
          <a:off x="0" y="322298"/>
          <a:ext cx="5913437"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5BAC653-4F2F-4AD9-866A-73BD05546A13}">
      <dsp:nvSpPr>
        <dsp:cNvPr id="0" name=""/>
        <dsp:cNvSpPr/>
      </dsp:nvSpPr>
      <dsp:spPr>
        <a:xfrm>
          <a:off x="295671" y="56618"/>
          <a:ext cx="4139405" cy="53136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00100">
            <a:lnSpc>
              <a:spcPct val="90000"/>
            </a:lnSpc>
            <a:spcBef>
              <a:spcPct val="0"/>
            </a:spcBef>
            <a:spcAft>
              <a:spcPct val="35000"/>
            </a:spcAft>
            <a:buNone/>
          </a:pPr>
          <a:r>
            <a:rPr lang="en-US" sz="1800" b="0" i="0" kern="1200"/>
            <a:t>Capital offenses (First Degree Murder, and Possibly Aggravated rape of a child)</a:t>
          </a:r>
          <a:endParaRPr lang="en-US" sz="1800" kern="1200"/>
        </a:p>
      </dsp:txBody>
      <dsp:txXfrm>
        <a:off x="321610" y="82557"/>
        <a:ext cx="4087527" cy="479482"/>
      </dsp:txXfrm>
    </dsp:sp>
    <dsp:sp modelId="{435EB588-0533-43D0-A748-29F26AC905B6}">
      <dsp:nvSpPr>
        <dsp:cNvPr id="0" name=""/>
        <dsp:cNvSpPr/>
      </dsp:nvSpPr>
      <dsp:spPr>
        <a:xfrm>
          <a:off x="0" y="1138778"/>
          <a:ext cx="5913437"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8DBD38-65D4-4917-98A1-BD919800FBFC}">
      <dsp:nvSpPr>
        <dsp:cNvPr id="0" name=""/>
        <dsp:cNvSpPr/>
      </dsp:nvSpPr>
      <dsp:spPr>
        <a:xfrm>
          <a:off x="295671" y="873098"/>
          <a:ext cx="4139405" cy="53136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00100">
            <a:lnSpc>
              <a:spcPct val="90000"/>
            </a:lnSpc>
            <a:spcBef>
              <a:spcPct val="0"/>
            </a:spcBef>
            <a:spcAft>
              <a:spcPct val="35000"/>
            </a:spcAft>
            <a:buNone/>
          </a:pPr>
          <a:r>
            <a:rPr lang="en-US" sz="1800" b="0" i="0" kern="1200"/>
            <a:t>Post-conviction</a:t>
          </a:r>
          <a:endParaRPr lang="en-US" sz="1800" kern="1200"/>
        </a:p>
      </dsp:txBody>
      <dsp:txXfrm>
        <a:off x="321610" y="899037"/>
        <a:ext cx="4087527" cy="479482"/>
      </dsp:txXfrm>
    </dsp:sp>
    <dsp:sp modelId="{17B9CCAB-BB3C-451E-9096-F8180C0EF0ED}">
      <dsp:nvSpPr>
        <dsp:cNvPr id="0" name=""/>
        <dsp:cNvSpPr/>
      </dsp:nvSpPr>
      <dsp:spPr>
        <a:xfrm>
          <a:off x="0" y="1955258"/>
          <a:ext cx="5913437" cy="992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8948" tIns="374904" rIns="45894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a:t>Take into consideration when setting new bond on charges</a:t>
          </a:r>
          <a:endParaRPr lang="en-US" sz="1800" kern="1200"/>
        </a:p>
      </dsp:txBody>
      <dsp:txXfrm>
        <a:off x="0" y="1955258"/>
        <a:ext cx="5913437" cy="992250"/>
      </dsp:txXfrm>
    </dsp:sp>
    <dsp:sp modelId="{F52F67FC-D9FA-4D78-A2DB-DCB002FA9552}">
      <dsp:nvSpPr>
        <dsp:cNvPr id="0" name=""/>
        <dsp:cNvSpPr/>
      </dsp:nvSpPr>
      <dsp:spPr>
        <a:xfrm>
          <a:off x="295671" y="1689578"/>
          <a:ext cx="4139405" cy="53136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00100">
            <a:lnSpc>
              <a:spcPct val="90000"/>
            </a:lnSpc>
            <a:spcBef>
              <a:spcPct val="0"/>
            </a:spcBef>
            <a:spcAft>
              <a:spcPct val="35000"/>
            </a:spcAft>
            <a:buNone/>
          </a:pPr>
          <a:r>
            <a:rPr lang="en-US" sz="1800" b="0" i="0" kern="1200"/>
            <a:t>Failure to comply with conditions of a prior bail bond</a:t>
          </a:r>
          <a:endParaRPr lang="en-US" sz="1800" kern="1200"/>
        </a:p>
      </dsp:txBody>
      <dsp:txXfrm>
        <a:off x="321610" y="1715517"/>
        <a:ext cx="4087527" cy="479482"/>
      </dsp:txXfrm>
    </dsp:sp>
    <dsp:sp modelId="{7CE31C13-F13E-4E0D-A70D-4AE5C3F8F05A}">
      <dsp:nvSpPr>
        <dsp:cNvPr id="0" name=""/>
        <dsp:cNvSpPr/>
      </dsp:nvSpPr>
      <dsp:spPr>
        <a:xfrm>
          <a:off x="0" y="3310389"/>
          <a:ext cx="5913437"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D0198CF-43B6-4DAC-86E3-63495249A339}">
      <dsp:nvSpPr>
        <dsp:cNvPr id="0" name=""/>
        <dsp:cNvSpPr/>
      </dsp:nvSpPr>
      <dsp:spPr>
        <a:xfrm>
          <a:off x="295671" y="3044709"/>
          <a:ext cx="4139405" cy="53136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00100">
            <a:lnSpc>
              <a:spcPct val="90000"/>
            </a:lnSpc>
            <a:spcBef>
              <a:spcPct val="0"/>
            </a:spcBef>
            <a:spcAft>
              <a:spcPct val="35000"/>
            </a:spcAft>
            <a:buNone/>
          </a:pPr>
          <a:r>
            <a:rPr lang="en-US" sz="1800" b="0" i="0" kern="1200"/>
            <a:t>Conviction in another jurisdiction</a:t>
          </a:r>
          <a:endParaRPr lang="en-US" sz="1800" kern="1200"/>
        </a:p>
      </dsp:txBody>
      <dsp:txXfrm>
        <a:off x="321610" y="3070648"/>
        <a:ext cx="4087527" cy="479482"/>
      </dsp:txXfrm>
    </dsp:sp>
    <dsp:sp modelId="{0EB78599-D2DF-4D17-AC67-026851D2A688}">
      <dsp:nvSpPr>
        <dsp:cNvPr id="0" name=""/>
        <dsp:cNvSpPr/>
      </dsp:nvSpPr>
      <dsp:spPr>
        <a:xfrm>
          <a:off x="0" y="4126869"/>
          <a:ext cx="5913437"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018EF21-6DE5-4B3B-8905-BCD6F6C0D7A9}">
      <dsp:nvSpPr>
        <dsp:cNvPr id="0" name=""/>
        <dsp:cNvSpPr/>
      </dsp:nvSpPr>
      <dsp:spPr>
        <a:xfrm>
          <a:off x="295671" y="3861189"/>
          <a:ext cx="4139405" cy="53136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800100">
            <a:lnSpc>
              <a:spcPct val="90000"/>
            </a:lnSpc>
            <a:spcBef>
              <a:spcPct val="0"/>
            </a:spcBef>
            <a:spcAft>
              <a:spcPct val="35000"/>
            </a:spcAft>
            <a:buNone/>
          </a:pPr>
          <a:r>
            <a:rPr lang="en-US" sz="1800" kern="1200"/>
            <a:t>Violation of Probations</a:t>
          </a:r>
        </a:p>
      </dsp:txBody>
      <dsp:txXfrm>
        <a:off x="321610" y="3887128"/>
        <a:ext cx="4087527"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DCFEC-5351-44B2-9A36-B4E195D829A9}">
      <dsp:nvSpPr>
        <dsp:cNvPr id="0" name=""/>
        <dsp:cNvSpPr/>
      </dsp:nvSpPr>
      <dsp:spPr>
        <a:xfrm>
          <a:off x="0" y="5046"/>
          <a:ext cx="9603275"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Length of residence in Community</a:t>
          </a:r>
        </a:p>
      </dsp:txBody>
      <dsp:txXfrm>
        <a:off x="21704" y="26750"/>
        <a:ext cx="9559867" cy="401192"/>
      </dsp:txXfrm>
    </dsp:sp>
    <dsp:sp modelId="{A12DBC73-39E8-4923-9785-D47FC803E9AB}">
      <dsp:nvSpPr>
        <dsp:cNvPr id="0" name=""/>
        <dsp:cNvSpPr/>
      </dsp:nvSpPr>
      <dsp:spPr>
        <a:xfrm>
          <a:off x="0" y="504366"/>
          <a:ext cx="9603275"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Employment Status</a:t>
          </a:r>
        </a:p>
      </dsp:txBody>
      <dsp:txXfrm>
        <a:off x="21704" y="526070"/>
        <a:ext cx="9559867" cy="401192"/>
      </dsp:txXfrm>
    </dsp:sp>
    <dsp:sp modelId="{44FBB4BF-D63D-4E62-8732-03FB9289C778}">
      <dsp:nvSpPr>
        <dsp:cNvPr id="0" name=""/>
        <dsp:cNvSpPr/>
      </dsp:nvSpPr>
      <dsp:spPr>
        <a:xfrm>
          <a:off x="0" y="1003686"/>
          <a:ext cx="9603275"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Prior criminal record, including prior releases on recognizance or bail</a:t>
          </a:r>
        </a:p>
      </dsp:txBody>
      <dsp:txXfrm>
        <a:off x="21704" y="1025390"/>
        <a:ext cx="9559867" cy="401192"/>
      </dsp:txXfrm>
    </dsp:sp>
    <dsp:sp modelId="{44E4FB17-1DEE-4B32-97DB-4D5AD44F801C}">
      <dsp:nvSpPr>
        <dsp:cNvPr id="0" name=""/>
        <dsp:cNvSpPr/>
      </dsp:nvSpPr>
      <dsp:spPr>
        <a:xfrm>
          <a:off x="0" y="1503006"/>
          <a:ext cx="9603275"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Was defendant on bond for another offense</a:t>
          </a:r>
        </a:p>
      </dsp:txBody>
      <dsp:txXfrm>
        <a:off x="21704" y="1524710"/>
        <a:ext cx="9559867" cy="401192"/>
      </dsp:txXfrm>
    </dsp:sp>
    <dsp:sp modelId="{DC08D870-9659-423A-A22F-755B943BF492}">
      <dsp:nvSpPr>
        <dsp:cNvPr id="0" name=""/>
        <dsp:cNvSpPr/>
      </dsp:nvSpPr>
      <dsp:spPr>
        <a:xfrm>
          <a:off x="0" y="2002326"/>
          <a:ext cx="9603275"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Nature of offense – safety of the community</a:t>
          </a:r>
        </a:p>
      </dsp:txBody>
      <dsp:txXfrm>
        <a:off x="21704" y="2024030"/>
        <a:ext cx="9559867" cy="401192"/>
      </dsp:txXfrm>
    </dsp:sp>
    <dsp:sp modelId="{BD669DCF-7767-4981-8E43-623237325298}">
      <dsp:nvSpPr>
        <dsp:cNvPr id="0" name=""/>
        <dsp:cNvSpPr/>
      </dsp:nvSpPr>
      <dsp:spPr>
        <a:xfrm>
          <a:off x="0" y="2501646"/>
          <a:ext cx="9603275"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Substance use or mental health issues</a:t>
          </a:r>
        </a:p>
      </dsp:txBody>
      <dsp:txXfrm>
        <a:off x="21704" y="2523350"/>
        <a:ext cx="9559867" cy="401192"/>
      </dsp:txXfrm>
    </dsp:sp>
    <dsp:sp modelId="{5A96949E-F2A2-48EE-9AEB-331130ECDFE4}">
      <dsp:nvSpPr>
        <dsp:cNvPr id="0" name=""/>
        <dsp:cNvSpPr/>
      </dsp:nvSpPr>
      <dsp:spPr>
        <a:xfrm>
          <a:off x="0" y="3000966"/>
          <a:ext cx="9603275"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Any other factors related to community or defendant’s willful FTA</a:t>
          </a:r>
        </a:p>
      </dsp:txBody>
      <dsp:txXfrm>
        <a:off x="21704" y="3022670"/>
        <a:ext cx="9559867" cy="4011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89F4-4B7A-41E2-843C-8559DEC447B2}">
      <dsp:nvSpPr>
        <dsp:cNvPr id="0" name=""/>
        <dsp:cNvSpPr/>
      </dsp:nvSpPr>
      <dsp:spPr>
        <a:xfrm>
          <a:off x="0" y="2798728"/>
          <a:ext cx="5913437" cy="1836268"/>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SHALL require the Defendant to operate equipped with an ignition interlock if there was alcohol:</a:t>
          </a:r>
        </a:p>
      </dsp:txBody>
      <dsp:txXfrm>
        <a:off x="0" y="2798728"/>
        <a:ext cx="5913437" cy="991585"/>
      </dsp:txXfrm>
    </dsp:sp>
    <dsp:sp modelId="{0025518B-3D2F-40A6-A388-3AEC68D0E3C0}">
      <dsp:nvSpPr>
        <dsp:cNvPr id="0" name=""/>
        <dsp:cNvSpPr/>
      </dsp:nvSpPr>
      <dsp:spPr>
        <a:xfrm>
          <a:off x="0" y="3753588"/>
          <a:ext cx="1478359" cy="84468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baseline="0"/>
            <a:t>Collision involving property damage</a:t>
          </a:r>
          <a:endParaRPr lang="en-US" sz="900" kern="1200"/>
        </a:p>
      </dsp:txBody>
      <dsp:txXfrm>
        <a:off x="0" y="3753588"/>
        <a:ext cx="1478359" cy="844683"/>
      </dsp:txXfrm>
    </dsp:sp>
    <dsp:sp modelId="{78BAA2DF-DAC3-4603-B71E-E7921B913FCA}">
      <dsp:nvSpPr>
        <dsp:cNvPr id="0" name=""/>
        <dsp:cNvSpPr/>
      </dsp:nvSpPr>
      <dsp:spPr>
        <a:xfrm>
          <a:off x="1478359" y="3753588"/>
          <a:ext cx="1478359" cy="844683"/>
        </a:xfrm>
        <a:prstGeom prst="rect">
          <a:avLst/>
        </a:prstGeom>
        <a:solidFill>
          <a:schemeClr val="accent2">
            <a:tint val="40000"/>
            <a:alpha val="90000"/>
            <a:hueOff val="-1397606"/>
            <a:satOff val="5601"/>
            <a:lumOff val="832"/>
            <a:alphaOff val="0"/>
          </a:schemeClr>
        </a:solidFill>
        <a:ln w="9525" cap="flat" cmpd="sng" algn="ctr">
          <a:solidFill>
            <a:schemeClr val="accent2">
              <a:tint val="40000"/>
              <a:alpha val="90000"/>
              <a:hueOff val="-1397606"/>
              <a:satOff val="5601"/>
              <a:lumOff val="8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baseline="0"/>
            <a:t>Minor present</a:t>
          </a:r>
          <a:endParaRPr lang="en-US" sz="900" kern="1200"/>
        </a:p>
      </dsp:txBody>
      <dsp:txXfrm>
        <a:off x="1478359" y="3753588"/>
        <a:ext cx="1478359" cy="844683"/>
      </dsp:txXfrm>
    </dsp:sp>
    <dsp:sp modelId="{6B774CE6-BCCC-4EBF-B0E6-2CB3BF05BFE8}">
      <dsp:nvSpPr>
        <dsp:cNvPr id="0" name=""/>
        <dsp:cNvSpPr/>
      </dsp:nvSpPr>
      <dsp:spPr>
        <a:xfrm>
          <a:off x="2956718" y="3753588"/>
          <a:ext cx="1478359" cy="844683"/>
        </a:xfrm>
        <a:prstGeom prst="rect">
          <a:avLst/>
        </a:prstGeom>
        <a:solidFill>
          <a:schemeClr val="accent2">
            <a:tint val="40000"/>
            <a:alpha val="90000"/>
            <a:hueOff val="-2795213"/>
            <a:satOff val="11203"/>
            <a:lumOff val="1663"/>
            <a:alphaOff val="0"/>
          </a:schemeClr>
        </a:solidFill>
        <a:ln w="9525" cap="flat" cmpd="sng" algn="ctr">
          <a:solidFill>
            <a:schemeClr val="accent2">
              <a:tint val="40000"/>
              <a:alpha val="90000"/>
              <a:hueOff val="-2795213"/>
              <a:satOff val="11203"/>
              <a:lumOff val="16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baseline="0"/>
            <a:t>Suspended license for DUI</a:t>
          </a:r>
          <a:endParaRPr lang="en-US" sz="900" kern="1200"/>
        </a:p>
      </dsp:txBody>
      <dsp:txXfrm>
        <a:off x="2956718" y="3753588"/>
        <a:ext cx="1478359" cy="844683"/>
      </dsp:txXfrm>
    </dsp:sp>
    <dsp:sp modelId="{A8DF030E-593A-4DC4-8E69-7F036E499751}">
      <dsp:nvSpPr>
        <dsp:cNvPr id="0" name=""/>
        <dsp:cNvSpPr/>
      </dsp:nvSpPr>
      <dsp:spPr>
        <a:xfrm>
          <a:off x="4435077" y="3753588"/>
          <a:ext cx="1478359" cy="844683"/>
        </a:xfrm>
        <a:prstGeom prst="rect">
          <a:avLst/>
        </a:prstGeom>
        <a:solidFill>
          <a:schemeClr val="accent2">
            <a:tint val="40000"/>
            <a:alpha val="90000"/>
            <a:hueOff val="-4192819"/>
            <a:satOff val="16804"/>
            <a:lumOff val="2495"/>
            <a:alphaOff val="0"/>
          </a:schemeClr>
        </a:solidFill>
        <a:ln w="9525" cap="flat" cmpd="sng" algn="ctr">
          <a:solidFill>
            <a:schemeClr val="accent2">
              <a:tint val="40000"/>
              <a:alpha val="90000"/>
              <a:hueOff val="-4192819"/>
              <a:satOff val="16804"/>
              <a:lumOff val="24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t" anchorCtr="0">
          <a:noAutofit/>
        </a:bodyPr>
        <a:lstStyle/>
        <a:p>
          <a:pPr marL="0" lvl="0" indent="0" algn="l" defTabSz="400050">
            <a:lnSpc>
              <a:spcPct val="90000"/>
            </a:lnSpc>
            <a:spcBef>
              <a:spcPct val="0"/>
            </a:spcBef>
            <a:spcAft>
              <a:spcPct val="35000"/>
            </a:spcAft>
            <a:buNone/>
          </a:pPr>
          <a:r>
            <a:rPr lang="en-US" sz="900" kern="1200" baseline="0"/>
            <a:t>Prior conviction for </a:t>
          </a:r>
          <a:endParaRPr lang="en-US" sz="900" kern="1200"/>
        </a:p>
        <a:p>
          <a:pPr marL="57150" lvl="1" indent="-57150" algn="l" defTabSz="311150">
            <a:lnSpc>
              <a:spcPct val="90000"/>
            </a:lnSpc>
            <a:spcBef>
              <a:spcPct val="0"/>
            </a:spcBef>
            <a:spcAft>
              <a:spcPct val="15000"/>
            </a:spcAft>
            <a:buChar char="•"/>
          </a:pPr>
          <a:r>
            <a:rPr lang="en-US" sz="700" kern="1200"/>
            <a:t>DUI			Reckless Driving 		Reckless endangerment </a:t>
          </a:r>
        </a:p>
        <a:p>
          <a:pPr marL="57150" lvl="1" indent="-57150" algn="l" defTabSz="311150">
            <a:lnSpc>
              <a:spcPct val="90000"/>
            </a:lnSpc>
            <a:spcBef>
              <a:spcPct val="0"/>
            </a:spcBef>
            <a:spcAft>
              <a:spcPct val="15000"/>
            </a:spcAft>
            <a:buChar char="•"/>
          </a:pPr>
          <a:r>
            <a:rPr lang="en-US" sz="700" kern="1200"/>
            <a:t>Vehicular Assault	Agg VA			</a:t>
          </a:r>
        </a:p>
        <a:p>
          <a:pPr marL="57150" lvl="1" indent="-57150" algn="l" defTabSz="311150">
            <a:lnSpc>
              <a:spcPct val="90000"/>
            </a:lnSpc>
            <a:spcBef>
              <a:spcPct val="0"/>
            </a:spcBef>
            <a:spcAft>
              <a:spcPct val="15000"/>
            </a:spcAft>
            <a:buChar char="•"/>
          </a:pPr>
          <a:r>
            <a:rPr lang="en-US" sz="700" kern="1200"/>
            <a:t>Vehicular Homicide	Agg VH</a:t>
          </a:r>
        </a:p>
      </dsp:txBody>
      <dsp:txXfrm>
        <a:off x="4435077" y="3753588"/>
        <a:ext cx="1478359" cy="844683"/>
      </dsp:txXfrm>
    </dsp:sp>
    <dsp:sp modelId="{957823FA-0F8F-41AE-ADB3-1A85E4C3D64B}">
      <dsp:nvSpPr>
        <dsp:cNvPr id="0" name=""/>
        <dsp:cNvSpPr/>
      </dsp:nvSpPr>
      <dsp:spPr>
        <a:xfrm rot="10800000">
          <a:off x="0" y="2090"/>
          <a:ext cx="5913437" cy="2824181"/>
        </a:xfrm>
        <a:prstGeom prst="upArrowCallou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DUI, Vehicular Assault, Aggravated Vehicular Assault, Vehicular Homicide or Agg vehicular homicide </a:t>
          </a:r>
        </a:p>
      </dsp:txBody>
      <dsp:txXfrm rot="10800000">
        <a:off x="0" y="2090"/>
        <a:ext cx="5913437" cy="18350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FBEDFA-2FE8-4E73-999C-A7BAAF4F1385}" type="datetimeFigureOut">
              <a:rPr lang="en-US" smtClean="0"/>
              <a:t>8/12/2024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5FE055F-C010-45D6-AC21-AAB2BB0AA8F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715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FBEDFA-2FE8-4E73-999C-A7BAAF4F1385}"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055F-C010-45D6-AC21-AAB2BB0AA8F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535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FBEDFA-2FE8-4E73-999C-A7BAAF4F1385}"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055F-C010-45D6-AC21-AAB2BB0AA8F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662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FBEDFA-2FE8-4E73-999C-A7BAAF4F1385}"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055F-C010-45D6-AC21-AAB2BB0AA8F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614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FBEDFA-2FE8-4E73-999C-A7BAAF4F1385}"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E055F-C010-45D6-AC21-AAB2BB0AA8F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9115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FBEDFA-2FE8-4E73-999C-A7BAAF4F1385}"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E055F-C010-45D6-AC21-AAB2BB0AA8F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838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FBEDFA-2FE8-4E73-999C-A7BAAF4F1385}"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FE055F-C010-45D6-AC21-AAB2BB0AA8F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049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FBEDFA-2FE8-4E73-999C-A7BAAF4F1385}"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FE055F-C010-45D6-AC21-AAB2BB0AA8F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879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BEDFA-2FE8-4E73-999C-A7BAAF4F1385}"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FE055F-C010-45D6-AC21-AAB2BB0AA8FC}" type="slidenum">
              <a:rPr lang="en-US" smtClean="0"/>
              <a:t>‹#›</a:t>
            </a:fld>
            <a:endParaRPr lang="en-US"/>
          </a:p>
        </p:txBody>
      </p:sp>
    </p:spTree>
    <p:extLst>
      <p:ext uri="{BB962C8B-B14F-4D97-AF65-F5344CB8AC3E}">
        <p14:creationId xmlns:p14="http://schemas.microsoft.com/office/powerpoint/2010/main" val="26193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FBEDFA-2FE8-4E73-999C-A7BAAF4F1385}"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E055F-C010-45D6-AC21-AAB2BB0AA8F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704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2FBEDFA-2FE8-4E73-999C-A7BAAF4F1385}" type="datetimeFigureOut">
              <a:rPr lang="en-US" smtClean="0"/>
              <a:t>8/12/2024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5FE055F-C010-45D6-AC21-AAB2BB0AA8F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976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2FBEDFA-2FE8-4E73-999C-A7BAAF4F1385}" type="datetimeFigureOut">
              <a:rPr lang="en-US" smtClean="0"/>
              <a:t>8/12/2024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5FE055F-C010-45D6-AC21-AAB2BB0AA8F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025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shorts/KO1DA2G3_0k"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youtube.com/watch?v=s3QVJ0yVv-I"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342C2-0E47-99B5-8578-2AF300C5C9AA}"/>
              </a:ext>
            </a:extLst>
          </p:cNvPr>
          <p:cNvSpPr>
            <a:spLocks noGrp="1"/>
          </p:cNvSpPr>
          <p:nvPr>
            <p:ph type="ctrTitle"/>
          </p:nvPr>
        </p:nvSpPr>
        <p:spPr>
          <a:xfrm>
            <a:off x="5078896" y="643467"/>
            <a:ext cx="5975956" cy="4127545"/>
          </a:xfrm>
        </p:spPr>
        <p:txBody>
          <a:bodyPr anchor="ctr">
            <a:normAutofit/>
          </a:bodyPr>
          <a:lstStyle/>
          <a:p>
            <a:r>
              <a:rPr lang="en-US" sz="4800"/>
              <a:t>BAIL BONDS</a:t>
            </a:r>
          </a:p>
        </p:txBody>
      </p:sp>
      <p:sp>
        <p:nvSpPr>
          <p:cNvPr id="11" name="Rectangle 10">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66145D2-A1B3-A15C-34EB-DB72E85084E6}"/>
              </a:ext>
            </a:extLst>
          </p:cNvPr>
          <p:cNvSpPr>
            <a:spLocks noGrp="1"/>
          </p:cNvSpPr>
          <p:nvPr>
            <p:ph type="subTitle" idx="1"/>
          </p:nvPr>
        </p:nvSpPr>
        <p:spPr>
          <a:xfrm>
            <a:off x="5078896" y="5118231"/>
            <a:ext cx="5975956" cy="977621"/>
          </a:xfrm>
        </p:spPr>
        <p:txBody>
          <a:bodyPr>
            <a:normAutofit/>
          </a:bodyPr>
          <a:lstStyle/>
          <a:p>
            <a:r>
              <a:rPr lang="en-US">
                <a:solidFill>
                  <a:srgbClr val="FFFFFF"/>
                </a:solidFill>
              </a:rPr>
              <a:t>ASSISTANT DISTRICT ATTORNEY JAVIN CRIPPS</a:t>
            </a:r>
          </a:p>
          <a:p>
            <a:r>
              <a:rPr lang="en-US">
                <a:solidFill>
                  <a:srgbClr val="FFFFFF"/>
                </a:solidFill>
              </a:rPr>
              <a:t>15</a:t>
            </a:r>
            <a:r>
              <a:rPr lang="en-US" baseline="30000">
                <a:solidFill>
                  <a:srgbClr val="FFFFFF"/>
                </a:solidFill>
              </a:rPr>
              <a:t>TH</a:t>
            </a:r>
            <a:r>
              <a:rPr lang="en-US">
                <a:solidFill>
                  <a:srgbClr val="FFFFFF"/>
                </a:solidFill>
              </a:rPr>
              <a:t> JUDICIAL DISTRICT</a:t>
            </a:r>
          </a:p>
          <a:p>
            <a:endParaRPr lang="en-US">
              <a:solidFill>
                <a:srgbClr val="FFFFFF"/>
              </a:solidFill>
            </a:endParaRPr>
          </a:p>
        </p:txBody>
      </p:sp>
      <p:pic>
        <p:nvPicPr>
          <p:cNvPr id="5" name="Picture 4" descr="Old wrinkled hands with some coins">
            <a:extLst>
              <a:ext uri="{FF2B5EF4-FFF2-40B4-BE49-F238E27FC236}">
                <a16:creationId xmlns:a16="http://schemas.microsoft.com/office/drawing/2014/main" id="{781C9273-9C0D-A23D-980A-4E6D3FE67FC9}"/>
              </a:ext>
            </a:extLst>
          </p:cNvPr>
          <p:cNvPicPr>
            <a:picLocks noChangeAspect="1"/>
          </p:cNvPicPr>
          <p:nvPr/>
        </p:nvPicPr>
        <p:blipFill>
          <a:blip r:embed="rId2"/>
          <a:srcRect l="16907" r="37823" b="-2"/>
          <a:stretch/>
        </p:blipFill>
        <p:spPr>
          <a:xfrm>
            <a:off x="3179" y="-2"/>
            <a:ext cx="4651117" cy="6858002"/>
          </a:xfrm>
          <a:prstGeom prst="rect">
            <a:avLst/>
          </a:prstGeom>
        </p:spPr>
      </p:pic>
    </p:spTree>
    <p:extLst>
      <p:ext uri="{BB962C8B-B14F-4D97-AF65-F5344CB8AC3E}">
        <p14:creationId xmlns:p14="http://schemas.microsoft.com/office/powerpoint/2010/main" val="123215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8637-6D6E-AA72-18BA-5FB2C55B54F6}"/>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D339A0E6-9B8F-9863-AC5D-197D930E839E}"/>
              </a:ext>
            </a:extLst>
          </p:cNvPr>
          <p:cNvGraphicFramePr>
            <a:graphicFrameLocks noGrp="1" noChangeAspect="1"/>
          </p:cNvGraphicFramePr>
          <p:nvPr>
            <p:ph idx="1"/>
            <p:extLst>
              <p:ext uri="{D42A27DB-BD31-4B8C-83A1-F6EECF244321}">
                <p14:modId xmlns:p14="http://schemas.microsoft.com/office/powerpoint/2010/main" val="1711805003"/>
              </p:ext>
            </p:extLst>
          </p:nvPr>
        </p:nvGraphicFramePr>
        <p:xfrm>
          <a:off x="1676400" y="284163"/>
          <a:ext cx="8840788" cy="5892800"/>
        </p:xfrm>
        <a:graphic>
          <a:graphicData uri="http://schemas.openxmlformats.org/presentationml/2006/ole">
            <mc:AlternateContent xmlns:mc="http://schemas.openxmlformats.org/markup-compatibility/2006">
              <mc:Choice xmlns:v="urn:schemas-microsoft-com:vml" Requires="v">
                <p:oleObj name="PDF" r:id="rId2" imgW="0" imgH="0" progId="FoxitReader.Document">
                  <p:embed/>
                </p:oleObj>
              </mc:Choice>
              <mc:Fallback>
                <p:oleObj name="PDF" r:id="rId2" imgW="0" imgH="0" progId="FoxitReader.Document">
                  <p:embed/>
                  <p:pic>
                    <p:nvPicPr>
                      <p:cNvPr id="0" name=""/>
                      <p:cNvPicPr/>
                      <p:nvPr/>
                    </p:nvPicPr>
                    <p:blipFill/>
                    <p:spPr>
                      <a:xfrm>
                        <a:off x="1676400" y="284163"/>
                        <a:ext cx="8840788" cy="58928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639096D9-A368-EAF0-3295-1B57571AA946}"/>
              </a:ext>
            </a:extLst>
          </p:cNvPr>
          <p:cNvPicPr>
            <a:picLocks noChangeAspect="1"/>
          </p:cNvPicPr>
          <p:nvPr/>
        </p:nvPicPr>
        <p:blipFill>
          <a:blip r:embed="rId3"/>
          <a:stretch>
            <a:fillRect/>
          </a:stretch>
        </p:blipFill>
        <p:spPr>
          <a:xfrm>
            <a:off x="1278424" y="457835"/>
            <a:ext cx="9635152" cy="603504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7347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0203E84E-49E2-A0A2-08A5-8E911492719D}"/>
              </a:ext>
            </a:extLst>
          </p:cNvPr>
          <p:cNvPicPr>
            <a:picLocks noChangeAspect="1"/>
          </p:cNvPicPr>
          <p:nvPr/>
        </p:nvPicPr>
        <p:blipFill>
          <a:blip r:embed="rId2">
            <a:alphaModFix amt="50000"/>
            <a:grayscl/>
          </a:blip>
          <a:srcRect r="-1" b="15728"/>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658FCE8-8927-259F-764C-983EC81F07ED}"/>
              </a:ext>
            </a:extLst>
          </p:cNvPr>
          <p:cNvSpPr>
            <a:spLocks noGrp="1"/>
          </p:cNvSpPr>
          <p:nvPr>
            <p:ph type="title"/>
          </p:nvPr>
        </p:nvSpPr>
        <p:spPr>
          <a:xfrm>
            <a:off x="1130271" y="1193800"/>
            <a:ext cx="3193050" cy="4699000"/>
          </a:xfrm>
        </p:spPr>
        <p:txBody>
          <a:bodyPr anchor="ctr">
            <a:normAutofit/>
          </a:bodyPr>
          <a:lstStyle/>
          <a:p>
            <a:r>
              <a:rPr lang="en-US" dirty="0"/>
              <a:t>TCA 40-11-116 Crimes that require Judge approval before supervised release (b)(1)</a:t>
            </a:r>
            <a:endParaRPr lang="en-US"/>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9916A3-99FF-29CA-AD7C-16ABDBAA7B3E}"/>
              </a:ext>
            </a:extLst>
          </p:cNvPr>
          <p:cNvSpPr>
            <a:spLocks noGrp="1"/>
          </p:cNvSpPr>
          <p:nvPr>
            <p:ph idx="1"/>
          </p:nvPr>
        </p:nvSpPr>
        <p:spPr>
          <a:xfrm>
            <a:off x="4976636" y="1193800"/>
            <a:ext cx="6085091" cy="4699000"/>
          </a:xfrm>
        </p:spPr>
        <p:txBody>
          <a:bodyPr anchor="ctr">
            <a:normAutofit/>
          </a:bodyPr>
          <a:lstStyle/>
          <a:p>
            <a:r>
              <a:rPr lang="en-US" dirty="0"/>
              <a:t>Class A Felony</a:t>
            </a:r>
          </a:p>
          <a:p>
            <a:r>
              <a:rPr lang="en-US" dirty="0"/>
              <a:t>Class B Felony</a:t>
            </a:r>
          </a:p>
          <a:p>
            <a:r>
              <a:rPr lang="en-US" dirty="0"/>
              <a:t>Agg Assault</a:t>
            </a:r>
          </a:p>
          <a:p>
            <a:r>
              <a:rPr lang="en-US" dirty="0"/>
              <a:t>Agg assault against law enforcement or first responder</a:t>
            </a:r>
          </a:p>
          <a:p>
            <a:r>
              <a:rPr lang="en-US" dirty="0"/>
              <a:t>Domestic Assault (Felony)</a:t>
            </a:r>
          </a:p>
          <a:p>
            <a:r>
              <a:rPr lang="en-US" dirty="0"/>
              <a:t>If Magistrate imposes conditions on A, B, C, or D felony and pretrial services are available within the county, then the court SHALL require the D to participate in pretrial monitoring.</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87666568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2188-ACFB-FBF3-92E0-CC0BF63964BD}"/>
              </a:ext>
            </a:extLst>
          </p:cNvPr>
          <p:cNvSpPr>
            <a:spLocks noGrp="1"/>
          </p:cNvSpPr>
          <p:nvPr>
            <p:ph type="title"/>
          </p:nvPr>
        </p:nvSpPr>
        <p:spPr/>
        <p:txBody>
          <a:bodyPr/>
          <a:lstStyle/>
          <a:p>
            <a:pPr algn="ctr"/>
            <a:r>
              <a:rPr lang="en-US" dirty="0"/>
              <a:t>TCA 40-11-117</a:t>
            </a:r>
          </a:p>
        </p:txBody>
      </p:sp>
      <p:sp>
        <p:nvSpPr>
          <p:cNvPr id="3" name="Content Placeholder 2">
            <a:extLst>
              <a:ext uri="{FF2B5EF4-FFF2-40B4-BE49-F238E27FC236}">
                <a16:creationId xmlns:a16="http://schemas.microsoft.com/office/drawing/2014/main" id="{F42EF504-CEE8-06D2-896D-3C7B082EF7AA}"/>
              </a:ext>
            </a:extLst>
          </p:cNvPr>
          <p:cNvSpPr>
            <a:spLocks noGrp="1"/>
          </p:cNvSpPr>
          <p:nvPr>
            <p:ph idx="1"/>
          </p:nvPr>
        </p:nvSpPr>
        <p:spPr/>
        <p:txBody>
          <a:bodyPr/>
          <a:lstStyle/>
          <a:p>
            <a:r>
              <a:rPr lang="en-US" dirty="0"/>
              <a:t>If the magistrate determines that a release on Recognizance or with conditions will not reasonably </a:t>
            </a:r>
            <a:r>
              <a:rPr lang="en-US" b="1" dirty="0"/>
              <a:t>ensure the safety of the community and the appearance</a:t>
            </a:r>
            <a:r>
              <a:rPr lang="en-US" dirty="0"/>
              <a:t> of the D as required, the Magistrate MUST require bail to be given.</a:t>
            </a:r>
          </a:p>
        </p:txBody>
      </p:sp>
    </p:spTree>
    <p:extLst>
      <p:ext uri="{BB962C8B-B14F-4D97-AF65-F5344CB8AC3E}">
        <p14:creationId xmlns:p14="http://schemas.microsoft.com/office/powerpoint/2010/main" val="400061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EF3-50A7-240B-37EC-16FCB6978204}"/>
              </a:ext>
            </a:extLst>
          </p:cNvPr>
          <p:cNvSpPr>
            <a:spLocks noGrp="1"/>
          </p:cNvSpPr>
          <p:nvPr>
            <p:ph type="title"/>
          </p:nvPr>
        </p:nvSpPr>
        <p:spPr/>
        <p:txBody>
          <a:bodyPr/>
          <a:lstStyle/>
          <a:p>
            <a:pPr algn="ctr"/>
            <a:r>
              <a:rPr lang="en-US" dirty="0"/>
              <a:t>TCA 40-11-118</a:t>
            </a:r>
            <a:br>
              <a:rPr lang="en-US" dirty="0"/>
            </a:br>
            <a:r>
              <a:rPr lang="en-US" dirty="0"/>
              <a:t>Bail Amount determination</a:t>
            </a:r>
          </a:p>
        </p:txBody>
      </p:sp>
      <p:sp>
        <p:nvSpPr>
          <p:cNvPr id="3" name="Content Placeholder 2">
            <a:extLst>
              <a:ext uri="{FF2B5EF4-FFF2-40B4-BE49-F238E27FC236}">
                <a16:creationId xmlns:a16="http://schemas.microsoft.com/office/drawing/2014/main" id="{8FA7C887-6718-513B-59DE-BE7E63874651}"/>
              </a:ext>
            </a:extLst>
          </p:cNvPr>
          <p:cNvSpPr>
            <a:spLocks noGrp="1"/>
          </p:cNvSpPr>
          <p:nvPr>
            <p:ph idx="1"/>
          </p:nvPr>
        </p:nvSpPr>
        <p:spPr/>
        <p:txBody>
          <a:bodyPr>
            <a:normAutofit lnSpcReduction="10000"/>
          </a:bodyPr>
          <a:lstStyle/>
          <a:p>
            <a:r>
              <a:rPr lang="en-US" dirty="0"/>
              <a:t>Bail must be set as low as the court determines is necessary to </a:t>
            </a:r>
            <a:r>
              <a:rPr lang="en-US" b="1" dirty="0"/>
              <a:t>ensure the safety of the community </a:t>
            </a:r>
            <a:r>
              <a:rPr lang="en-US" dirty="0"/>
              <a:t>and the </a:t>
            </a:r>
            <a:r>
              <a:rPr lang="en-US" b="1" dirty="0"/>
              <a:t>appearance</a:t>
            </a:r>
            <a:r>
              <a:rPr lang="en-US" dirty="0"/>
              <a:t> of the Defendant</a:t>
            </a:r>
          </a:p>
          <a:p>
            <a:r>
              <a:rPr lang="en-US" dirty="0"/>
              <a:t>Considerations in bond:  Bond Factors</a:t>
            </a:r>
          </a:p>
          <a:p>
            <a:r>
              <a:rPr lang="en-US" dirty="0"/>
              <a:t>Length of residence in the community.</a:t>
            </a:r>
          </a:p>
          <a:p>
            <a:r>
              <a:rPr lang="en-US" dirty="0"/>
              <a:t>Employment status, history and financial condition, but </a:t>
            </a:r>
            <a:r>
              <a:rPr lang="en-US" b="1" dirty="0"/>
              <a:t>ability to pay is not to be considered</a:t>
            </a:r>
            <a:r>
              <a:rPr lang="en-US" dirty="0"/>
              <a:t>.</a:t>
            </a:r>
          </a:p>
          <a:p>
            <a:r>
              <a:rPr lang="en-US" dirty="0"/>
              <a:t>Defendant’s reputation, character and mental condition</a:t>
            </a:r>
          </a:p>
          <a:p>
            <a:r>
              <a:rPr lang="en-US" dirty="0"/>
              <a:t>Prior Criminal record</a:t>
            </a:r>
          </a:p>
        </p:txBody>
      </p:sp>
    </p:spTree>
    <p:extLst>
      <p:ext uri="{BB962C8B-B14F-4D97-AF65-F5344CB8AC3E}">
        <p14:creationId xmlns:p14="http://schemas.microsoft.com/office/powerpoint/2010/main" val="3367707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D030-DF0E-BFA8-F06F-42D0E2EE60CA}"/>
              </a:ext>
            </a:extLst>
          </p:cNvPr>
          <p:cNvSpPr>
            <a:spLocks noGrp="1"/>
          </p:cNvSpPr>
          <p:nvPr>
            <p:ph type="title"/>
          </p:nvPr>
        </p:nvSpPr>
        <p:spPr/>
        <p:txBody>
          <a:bodyPr/>
          <a:lstStyle/>
          <a:p>
            <a:pPr algn="ctr"/>
            <a:r>
              <a:rPr lang="en-US" dirty="0"/>
              <a:t>TCA 40-11-118 Factors considered</a:t>
            </a:r>
          </a:p>
        </p:txBody>
      </p:sp>
      <p:sp>
        <p:nvSpPr>
          <p:cNvPr id="3" name="Content Placeholder 2">
            <a:extLst>
              <a:ext uri="{FF2B5EF4-FFF2-40B4-BE49-F238E27FC236}">
                <a16:creationId xmlns:a16="http://schemas.microsoft.com/office/drawing/2014/main" id="{611F5FC2-DB99-57D5-82DB-DB0AEB0C700A}"/>
              </a:ext>
            </a:extLst>
          </p:cNvPr>
          <p:cNvSpPr>
            <a:spLocks noGrp="1"/>
          </p:cNvSpPr>
          <p:nvPr>
            <p:ph idx="1"/>
          </p:nvPr>
        </p:nvSpPr>
        <p:spPr/>
        <p:txBody>
          <a:bodyPr>
            <a:normAutofit fontScale="92500" lnSpcReduction="20000"/>
          </a:bodyPr>
          <a:lstStyle/>
          <a:p>
            <a:r>
              <a:rPr lang="en-US" dirty="0"/>
              <a:t>Failure to </a:t>
            </a:r>
            <a:r>
              <a:rPr lang="en-US" dirty="0" err="1"/>
              <a:t>Appear’s</a:t>
            </a:r>
            <a:endParaRPr lang="en-US" dirty="0"/>
          </a:p>
          <a:p>
            <a:r>
              <a:rPr lang="en-US" dirty="0"/>
              <a:t>Evading arrests</a:t>
            </a:r>
          </a:p>
          <a:p>
            <a:r>
              <a:rPr lang="en-US" dirty="0"/>
              <a:t>Nature of the offense and probability of conviction</a:t>
            </a:r>
          </a:p>
          <a:p>
            <a:pPr lvl="1"/>
            <a:r>
              <a:rPr lang="en-US" dirty="0"/>
              <a:t>Likely Sentence</a:t>
            </a:r>
          </a:p>
          <a:p>
            <a:r>
              <a:rPr lang="en-US" dirty="0"/>
              <a:t>Prior criminal record and likelihood that defendant poses a risk of danger to the community</a:t>
            </a:r>
          </a:p>
          <a:p>
            <a:r>
              <a:rPr lang="en-US" dirty="0"/>
              <a:t>Responsible community members that vouch for the Defendant</a:t>
            </a:r>
          </a:p>
          <a:p>
            <a:r>
              <a:rPr lang="en-US" dirty="0"/>
              <a:t>Any other factors indicating the D’s ties to the community or bearing on the risk of willful failure to appear</a:t>
            </a:r>
          </a:p>
          <a:p>
            <a:pPr lvl="1"/>
            <a:r>
              <a:rPr lang="en-US" dirty="0"/>
              <a:t>Including whether the D is lawfully present in the state</a:t>
            </a:r>
          </a:p>
        </p:txBody>
      </p:sp>
    </p:spTree>
    <p:extLst>
      <p:ext uri="{BB962C8B-B14F-4D97-AF65-F5344CB8AC3E}">
        <p14:creationId xmlns:p14="http://schemas.microsoft.com/office/powerpoint/2010/main" val="71643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2348A75-31A0-FB2B-02FC-FD8F30356D90}"/>
              </a:ext>
            </a:extLst>
          </p:cNvPr>
          <p:cNvSpPr>
            <a:spLocks noGrp="1"/>
          </p:cNvSpPr>
          <p:nvPr>
            <p:ph type="title"/>
          </p:nvPr>
        </p:nvSpPr>
        <p:spPr>
          <a:xfrm>
            <a:off x="1451579" y="2303047"/>
            <a:ext cx="3272093" cy="2674198"/>
          </a:xfrm>
        </p:spPr>
        <p:txBody>
          <a:bodyPr anchor="t">
            <a:normAutofit/>
          </a:bodyPr>
          <a:lstStyle/>
          <a:p>
            <a:r>
              <a:rPr lang="en-US" dirty="0"/>
              <a:t>DUI Conditions</a:t>
            </a: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BC3623C-4E19-D3CB-70D0-A2D26EB98843}"/>
              </a:ext>
            </a:extLst>
          </p:cNvPr>
          <p:cNvGraphicFramePr>
            <a:graphicFrameLocks noGrp="1"/>
          </p:cNvGraphicFramePr>
          <p:nvPr>
            <p:ph idx="1"/>
            <p:extLst>
              <p:ext uri="{D42A27DB-BD31-4B8C-83A1-F6EECF244321}">
                <p14:modId xmlns:p14="http://schemas.microsoft.com/office/powerpoint/2010/main" val="91719681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346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36B0-225D-5051-A416-B1435736E768}"/>
              </a:ext>
            </a:extLst>
          </p:cNvPr>
          <p:cNvSpPr>
            <a:spLocks noGrp="1"/>
          </p:cNvSpPr>
          <p:nvPr>
            <p:ph type="title"/>
          </p:nvPr>
        </p:nvSpPr>
        <p:spPr/>
        <p:txBody>
          <a:bodyPr/>
          <a:lstStyle/>
          <a:p>
            <a:pPr algn="ctr"/>
            <a:r>
              <a:rPr lang="en-US" dirty="0"/>
              <a:t>DUI Conditions Continued</a:t>
            </a:r>
          </a:p>
        </p:txBody>
      </p:sp>
      <p:sp>
        <p:nvSpPr>
          <p:cNvPr id="3" name="Content Placeholder 2">
            <a:extLst>
              <a:ext uri="{FF2B5EF4-FFF2-40B4-BE49-F238E27FC236}">
                <a16:creationId xmlns:a16="http://schemas.microsoft.com/office/drawing/2014/main" id="{FF443100-0726-99D1-0C8D-84DBB1C881B4}"/>
              </a:ext>
            </a:extLst>
          </p:cNvPr>
          <p:cNvSpPr>
            <a:spLocks noGrp="1"/>
          </p:cNvSpPr>
          <p:nvPr>
            <p:ph idx="1"/>
          </p:nvPr>
        </p:nvSpPr>
        <p:spPr/>
        <p:txBody>
          <a:bodyPr/>
          <a:lstStyle/>
          <a:p>
            <a:r>
              <a:rPr lang="en-US" dirty="0"/>
              <a:t>If you find no ignition interlock, must make findings on why the requirement would not be in the best interest of justice and safety</a:t>
            </a:r>
          </a:p>
          <a:p>
            <a:r>
              <a:rPr lang="en-US" dirty="0"/>
              <a:t>Vehicular Assault; Vehicular Homicide, Agg VH and has a prior alcohol related conviction, Transdermal monitoring device shall be a condition of the person’s Bail</a:t>
            </a:r>
          </a:p>
          <a:p>
            <a:r>
              <a:rPr lang="en-US" dirty="0"/>
              <a:t>3</a:t>
            </a:r>
            <a:r>
              <a:rPr lang="en-US" baseline="30000" dirty="0"/>
              <a:t>rd</a:t>
            </a:r>
            <a:r>
              <a:rPr lang="en-US" dirty="0"/>
              <a:t> or subsequent DUI and new one has Alcohol, transdermal device to be ordered. </a:t>
            </a:r>
          </a:p>
        </p:txBody>
      </p:sp>
    </p:spTree>
    <p:extLst>
      <p:ext uri="{BB962C8B-B14F-4D97-AF65-F5344CB8AC3E}">
        <p14:creationId xmlns:p14="http://schemas.microsoft.com/office/powerpoint/2010/main" val="179948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0FE7-EC86-5D48-7D8E-02F5EE96EBF7}"/>
              </a:ext>
            </a:extLst>
          </p:cNvPr>
          <p:cNvSpPr>
            <a:spLocks noGrp="1"/>
          </p:cNvSpPr>
          <p:nvPr>
            <p:ph type="title"/>
          </p:nvPr>
        </p:nvSpPr>
        <p:spPr/>
        <p:txBody>
          <a:bodyPr/>
          <a:lstStyle/>
          <a:p>
            <a:pPr algn="ctr"/>
            <a:r>
              <a:rPr lang="en-US" dirty="0"/>
              <a:t>Scenario 1</a:t>
            </a:r>
          </a:p>
        </p:txBody>
      </p:sp>
      <p:sp>
        <p:nvSpPr>
          <p:cNvPr id="3" name="Content Placeholder 2">
            <a:extLst>
              <a:ext uri="{FF2B5EF4-FFF2-40B4-BE49-F238E27FC236}">
                <a16:creationId xmlns:a16="http://schemas.microsoft.com/office/drawing/2014/main" id="{E5C2C3E5-618D-E282-BA24-B2BE655A97C2}"/>
              </a:ext>
            </a:extLst>
          </p:cNvPr>
          <p:cNvSpPr>
            <a:spLocks noGrp="1"/>
          </p:cNvSpPr>
          <p:nvPr>
            <p:ph idx="1"/>
          </p:nvPr>
        </p:nvSpPr>
        <p:spPr/>
        <p:txBody>
          <a:bodyPr/>
          <a:lstStyle/>
          <a:p>
            <a:r>
              <a:rPr lang="en-US" dirty="0"/>
              <a:t>Defendant lives in Michigan, Stopped in your county and has several drugs, scales, and baggies.  Appears to be fentanyl, meth, and heroin. Weight on the Fentanyl is 700 grams, meth is 350 grams, and heroin is 180 grams.  No FTA’s, but no ties to the community.</a:t>
            </a:r>
          </a:p>
          <a:p>
            <a:r>
              <a:rPr lang="en-US" dirty="0"/>
              <a:t>Do you ask officers for a criminal history?</a:t>
            </a:r>
          </a:p>
          <a:p>
            <a:r>
              <a:rPr lang="en-US" dirty="0"/>
              <a:t>Do you inquire of the D where he lives?</a:t>
            </a:r>
          </a:p>
          <a:p>
            <a:r>
              <a:rPr lang="en-US" dirty="0"/>
              <a:t>Employment History? Risk to the community?</a:t>
            </a:r>
          </a:p>
        </p:txBody>
      </p:sp>
    </p:spTree>
    <p:extLst>
      <p:ext uri="{BB962C8B-B14F-4D97-AF65-F5344CB8AC3E}">
        <p14:creationId xmlns:p14="http://schemas.microsoft.com/office/powerpoint/2010/main" val="277199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8B73-677E-079F-02CB-1E7FCD88B177}"/>
              </a:ext>
            </a:extLst>
          </p:cNvPr>
          <p:cNvSpPr>
            <a:spLocks noGrp="1"/>
          </p:cNvSpPr>
          <p:nvPr>
            <p:ph type="title"/>
          </p:nvPr>
        </p:nvSpPr>
        <p:spPr/>
        <p:txBody>
          <a:bodyPr/>
          <a:lstStyle/>
          <a:p>
            <a:pPr algn="ctr"/>
            <a:r>
              <a:rPr lang="en-US" dirty="0"/>
              <a:t>Scenario 2</a:t>
            </a:r>
          </a:p>
        </p:txBody>
      </p:sp>
      <p:sp>
        <p:nvSpPr>
          <p:cNvPr id="3" name="Content Placeholder 2">
            <a:extLst>
              <a:ext uri="{FF2B5EF4-FFF2-40B4-BE49-F238E27FC236}">
                <a16:creationId xmlns:a16="http://schemas.microsoft.com/office/drawing/2014/main" id="{405D7E04-92BE-1499-9171-24184F10334D}"/>
              </a:ext>
            </a:extLst>
          </p:cNvPr>
          <p:cNvSpPr>
            <a:spLocks noGrp="1"/>
          </p:cNvSpPr>
          <p:nvPr>
            <p:ph idx="1"/>
          </p:nvPr>
        </p:nvSpPr>
        <p:spPr/>
        <p:txBody>
          <a:bodyPr/>
          <a:lstStyle/>
          <a:p>
            <a:r>
              <a:rPr lang="en-US" dirty="0"/>
              <a:t>D travelling through county, arrested for DUI.  On bond for prior DUI. Has a prior conviction for DUI in 2010.</a:t>
            </a:r>
          </a:p>
          <a:p>
            <a:r>
              <a:rPr lang="en-US" dirty="0"/>
              <a:t>What questions do you ask?</a:t>
            </a:r>
          </a:p>
          <a:p>
            <a:r>
              <a:rPr lang="en-US" dirty="0"/>
              <a:t>What restrictions?</a:t>
            </a:r>
          </a:p>
          <a:p>
            <a:r>
              <a:rPr lang="en-US" dirty="0"/>
              <a:t>What conditions?</a:t>
            </a:r>
          </a:p>
          <a:p>
            <a:r>
              <a:rPr lang="en-US" dirty="0"/>
              <a:t>What  do you want to hear from the officer or the D?</a:t>
            </a:r>
          </a:p>
        </p:txBody>
      </p:sp>
    </p:spTree>
    <p:extLst>
      <p:ext uri="{BB962C8B-B14F-4D97-AF65-F5344CB8AC3E}">
        <p14:creationId xmlns:p14="http://schemas.microsoft.com/office/powerpoint/2010/main" val="3047021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FB29-F072-D633-59AD-F33429287796}"/>
              </a:ext>
            </a:extLst>
          </p:cNvPr>
          <p:cNvSpPr>
            <a:spLocks noGrp="1"/>
          </p:cNvSpPr>
          <p:nvPr>
            <p:ph type="title"/>
          </p:nvPr>
        </p:nvSpPr>
        <p:spPr/>
        <p:txBody>
          <a:bodyPr/>
          <a:lstStyle/>
          <a:p>
            <a:pPr algn="ctr"/>
            <a:r>
              <a:rPr lang="en-US" dirty="0"/>
              <a:t>Scenario 3</a:t>
            </a:r>
          </a:p>
        </p:txBody>
      </p:sp>
      <p:sp>
        <p:nvSpPr>
          <p:cNvPr id="3" name="Content Placeholder 2">
            <a:extLst>
              <a:ext uri="{FF2B5EF4-FFF2-40B4-BE49-F238E27FC236}">
                <a16:creationId xmlns:a16="http://schemas.microsoft.com/office/drawing/2014/main" id="{EE0CFF0D-1EFD-2CA9-3CDA-049C1D09C9B8}"/>
              </a:ext>
            </a:extLst>
          </p:cNvPr>
          <p:cNvSpPr>
            <a:spLocks noGrp="1"/>
          </p:cNvSpPr>
          <p:nvPr>
            <p:ph idx="1"/>
          </p:nvPr>
        </p:nvSpPr>
        <p:spPr/>
        <p:txBody>
          <a:bodyPr/>
          <a:lstStyle/>
          <a:p>
            <a:r>
              <a:rPr lang="en-US" dirty="0"/>
              <a:t>22 year old arrested for Violations of conditional release.</a:t>
            </a:r>
          </a:p>
          <a:p>
            <a:r>
              <a:rPr lang="en-US" dirty="0"/>
              <a:t>He violated the condition by being around the victim of the domestic assault.</a:t>
            </a:r>
          </a:p>
          <a:p>
            <a:r>
              <a:rPr lang="en-US" dirty="0"/>
              <a:t>He promises to not go around her again.</a:t>
            </a:r>
          </a:p>
          <a:p>
            <a:r>
              <a:rPr lang="en-US" dirty="0"/>
              <a:t>Appropriate bond?</a:t>
            </a:r>
          </a:p>
          <a:p>
            <a:r>
              <a:rPr lang="en-US" dirty="0"/>
              <a:t>Appropriate Questions to ask?</a:t>
            </a:r>
          </a:p>
        </p:txBody>
      </p:sp>
    </p:spTree>
    <p:extLst>
      <p:ext uri="{BB962C8B-B14F-4D97-AF65-F5344CB8AC3E}">
        <p14:creationId xmlns:p14="http://schemas.microsoft.com/office/powerpoint/2010/main" val="337983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9B88004-02EC-0566-01C6-6D4695ED0FFA}"/>
              </a:ext>
            </a:extLst>
          </p:cNvPr>
          <p:cNvSpPr>
            <a:spLocks noGrp="1"/>
          </p:cNvSpPr>
          <p:nvPr>
            <p:ph type="title"/>
          </p:nvPr>
        </p:nvSpPr>
        <p:spPr>
          <a:xfrm>
            <a:off x="1451579" y="2303047"/>
            <a:ext cx="3272093" cy="2674198"/>
          </a:xfrm>
        </p:spPr>
        <p:txBody>
          <a:bodyPr anchor="t">
            <a:normAutofit/>
          </a:bodyPr>
          <a:lstStyle/>
          <a:p>
            <a:r>
              <a:rPr lang="en-US" dirty="0"/>
              <a:t>AGENDA</a:t>
            </a: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DC950BC-24A6-9BF0-DCCD-9F28D03F8AFC}"/>
              </a:ext>
            </a:extLst>
          </p:cNvPr>
          <p:cNvGraphicFramePr>
            <a:graphicFrameLocks noGrp="1"/>
          </p:cNvGraphicFramePr>
          <p:nvPr>
            <p:ph idx="1"/>
            <p:extLst>
              <p:ext uri="{D42A27DB-BD31-4B8C-83A1-F6EECF244321}">
                <p14:modId xmlns:p14="http://schemas.microsoft.com/office/powerpoint/2010/main" val="378412216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425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F76AF65-A257-A408-7D88-145A35BF8E26}"/>
              </a:ext>
            </a:extLst>
          </p:cNvPr>
          <p:cNvSpPr>
            <a:spLocks noGrp="1"/>
          </p:cNvSpPr>
          <p:nvPr>
            <p:ph type="title"/>
          </p:nvPr>
        </p:nvSpPr>
        <p:spPr>
          <a:xfrm>
            <a:off x="1451579" y="2303047"/>
            <a:ext cx="3272093" cy="2674198"/>
          </a:xfrm>
        </p:spPr>
        <p:txBody>
          <a:bodyPr anchor="t">
            <a:normAutofit/>
          </a:bodyPr>
          <a:lstStyle/>
          <a:p>
            <a:r>
              <a:rPr lang="en-US" dirty="0"/>
              <a:t>BONDING HISTORY</a:t>
            </a:r>
          </a:p>
        </p:txBody>
      </p:sp>
      <p:cxnSp>
        <p:nvCxnSpPr>
          <p:cNvPr id="23" name="Straight Connector 2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5" name="Picture 24">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7" name="Content Placeholder 2">
            <a:extLst>
              <a:ext uri="{FF2B5EF4-FFF2-40B4-BE49-F238E27FC236}">
                <a16:creationId xmlns:a16="http://schemas.microsoft.com/office/drawing/2014/main" id="{E50A42D7-CA4D-9845-638F-BFFD745E644F}"/>
              </a:ext>
            </a:extLst>
          </p:cNvPr>
          <p:cNvGraphicFramePr>
            <a:graphicFrameLocks noGrp="1"/>
          </p:cNvGraphicFramePr>
          <p:nvPr>
            <p:ph idx="1"/>
            <p:extLst>
              <p:ext uri="{D42A27DB-BD31-4B8C-83A1-F6EECF244321}">
                <p14:modId xmlns:p14="http://schemas.microsoft.com/office/powerpoint/2010/main" val="149196714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65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CAE1-338B-D3A9-283C-535B411A51E3}"/>
              </a:ext>
            </a:extLst>
          </p:cNvPr>
          <p:cNvSpPr>
            <a:spLocks noGrp="1"/>
          </p:cNvSpPr>
          <p:nvPr>
            <p:ph type="title"/>
          </p:nvPr>
        </p:nvSpPr>
        <p:spPr>
          <a:xfrm>
            <a:off x="1451579" y="804519"/>
            <a:ext cx="9603275" cy="1049235"/>
          </a:xfrm>
        </p:spPr>
        <p:txBody>
          <a:bodyPr>
            <a:normAutofit/>
          </a:bodyPr>
          <a:lstStyle/>
          <a:p>
            <a:r>
              <a:rPr lang="en-US" dirty="0"/>
              <a:t>HISTORY CONTINUED</a:t>
            </a:r>
          </a:p>
        </p:txBody>
      </p:sp>
      <p:graphicFrame>
        <p:nvGraphicFramePr>
          <p:cNvPr id="5" name="Content Placeholder 2">
            <a:extLst>
              <a:ext uri="{FF2B5EF4-FFF2-40B4-BE49-F238E27FC236}">
                <a16:creationId xmlns:a16="http://schemas.microsoft.com/office/drawing/2014/main" id="{93B459F1-437A-AE09-817A-80823770993A}"/>
              </a:ext>
            </a:extLst>
          </p:cNvPr>
          <p:cNvGraphicFramePr>
            <a:graphicFrameLocks noGrp="1"/>
          </p:cNvGraphicFramePr>
          <p:nvPr>
            <p:ph idx="1"/>
            <p:extLst>
              <p:ext uri="{D42A27DB-BD31-4B8C-83A1-F6EECF244321}">
                <p14:modId xmlns:p14="http://schemas.microsoft.com/office/powerpoint/2010/main" val="2029741985"/>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627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3A43BA6-78AE-1776-FBCC-54D9EC58F0BC}"/>
              </a:ext>
            </a:extLst>
          </p:cNvPr>
          <p:cNvSpPr>
            <a:spLocks noGrp="1"/>
          </p:cNvSpPr>
          <p:nvPr>
            <p:ph type="title"/>
          </p:nvPr>
        </p:nvSpPr>
        <p:spPr>
          <a:xfrm>
            <a:off x="1451579" y="2303047"/>
            <a:ext cx="3272093" cy="2674198"/>
          </a:xfrm>
        </p:spPr>
        <p:txBody>
          <a:bodyPr anchor="t">
            <a:normAutofit/>
          </a:bodyPr>
          <a:lstStyle/>
          <a:p>
            <a:r>
              <a:rPr lang="en-US" dirty="0"/>
              <a:t>Non-Bail Offenses</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DBE256C-51C5-256F-65E4-CD5D6A400AED}"/>
              </a:ext>
            </a:extLst>
          </p:cNvPr>
          <p:cNvGraphicFramePr>
            <a:graphicFrameLocks noGrp="1"/>
          </p:cNvGraphicFramePr>
          <p:nvPr>
            <p:ph idx="1"/>
            <p:extLst>
              <p:ext uri="{D42A27DB-BD31-4B8C-83A1-F6EECF244321}">
                <p14:modId xmlns:p14="http://schemas.microsoft.com/office/powerpoint/2010/main" val="3042504443"/>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642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812EAFF7-C881-8F3B-0CA5-952C55B41507}"/>
              </a:ext>
            </a:extLst>
          </p:cNvPr>
          <p:cNvPicPr>
            <a:picLocks noChangeAspect="1"/>
          </p:cNvPicPr>
          <p:nvPr/>
        </p:nvPicPr>
        <p:blipFill>
          <a:blip r:embed="rId2">
            <a:alphaModFix amt="50000"/>
          </a:blip>
          <a:srcRect t="24998" r="-1" b="-1"/>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D403653-A493-9EF0-2048-D66B96C7CCF7}"/>
              </a:ext>
            </a:extLst>
          </p:cNvPr>
          <p:cNvSpPr>
            <a:spLocks noGrp="1"/>
          </p:cNvSpPr>
          <p:nvPr>
            <p:ph type="title"/>
          </p:nvPr>
        </p:nvSpPr>
        <p:spPr>
          <a:xfrm>
            <a:off x="1130271" y="1193800"/>
            <a:ext cx="3193050" cy="4699000"/>
          </a:xfrm>
        </p:spPr>
        <p:txBody>
          <a:bodyPr anchor="ctr">
            <a:normAutofit/>
          </a:bodyPr>
          <a:lstStyle/>
          <a:p>
            <a:r>
              <a:rPr lang="en-US" dirty="0"/>
              <a:t>Where to start</a:t>
            </a:r>
            <a:endParaRPr lang="en-US"/>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B56C3F-7603-B94F-FA24-1C578FD9260A}"/>
              </a:ext>
            </a:extLst>
          </p:cNvPr>
          <p:cNvSpPr>
            <a:spLocks noGrp="1"/>
          </p:cNvSpPr>
          <p:nvPr>
            <p:ph idx="1"/>
          </p:nvPr>
        </p:nvSpPr>
        <p:spPr>
          <a:xfrm>
            <a:off x="4976636" y="1193800"/>
            <a:ext cx="6085091" cy="4699000"/>
          </a:xfrm>
        </p:spPr>
        <p:txBody>
          <a:bodyPr anchor="ctr">
            <a:normAutofit/>
          </a:bodyPr>
          <a:lstStyle/>
          <a:p>
            <a:r>
              <a:rPr lang="en-US" dirty="0"/>
              <a:t>TCA 40-11-115 ROR or unsecured bond factors to consider</a:t>
            </a:r>
          </a:p>
          <a:p>
            <a:r>
              <a:rPr lang="en-US" dirty="0"/>
              <a:t>FIRST CONSIDERATION</a:t>
            </a:r>
          </a:p>
          <a:p>
            <a:pPr lvl="1"/>
            <a:r>
              <a:rPr lang="en-US" dirty="0"/>
              <a:t>ENSURING THE SAFETY OF THE COMMUNITY </a:t>
            </a:r>
          </a:p>
          <a:p>
            <a:pPr lvl="1"/>
            <a:r>
              <a:rPr lang="en-US" dirty="0"/>
              <a:t>ENSURING THE APPEARANCE OF THE PERSON</a:t>
            </a:r>
          </a:p>
          <a:p>
            <a:r>
              <a:rPr lang="en-US" dirty="0"/>
              <a:t>Factors to consider</a:t>
            </a:r>
          </a:p>
          <a:p>
            <a:pPr lvl="1"/>
            <a:r>
              <a:rPr lang="en-US" dirty="0"/>
              <a:t>“Pretrial risk assessment” any jurisdiction operate with this?</a:t>
            </a:r>
          </a:p>
          <a:p>
            <a:pPr lvl="1"/>
            <a:r>
              <a:rPr lang="en-US" dirty="0">
                <a:hlinkClick r:id="rId3"/>
              </a:rPr>
              <a:t>https://www.youtube.com/shorts/KO1DA2G3_0k</a:t>
            </a:r>
            <a:endParaRPr lang="en-US" dirty="0"/>
          </a:p>
          <a:p>
            <a:pPr lvl="1"/>
            <a:r>
              <a:rPr lang="en-US" dirty="0">
                <a:hlinkClick r:id="rId4"/>
              </a:rPr>
              <a:t>https://www.youtube.com/watch?v=s3QVJ0yVv-I</a:t>
            </a:r>
            <a:endParaRPr lang="en-US" dirty="0"/>
          </a:p>
          <a:p>
            <a:pPr lvl="1"/>
            <a:endParaRPr lang="en-US"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0369603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85FD-5C66-8B43-2079-C65B4669FAC7}"/>
              </a:ext>
            </a:extLst>
          </p:cNvPr>
          <p:cNvSpPr>
            <a:spLocks noGrp="1"/>
          </p:cNvSpPr>
          <p:nvPr>
            <p:ph type="title"/>
          </p:nvPr>
        </p:nvSpPr>
        <p:spPr/>
        <p:txBody>
          <a:bodyPr/>
          <a:lstStyle/>
          <a:p>
            <a:pPr algn="ctr"/>
            <a:r>
              <a:rPr lang="en-US" dirty="0"/>
              <a:t>Factors and Conditions to Consider ROR</a:t>
            </a:r>
          </a:p>
        </p:txBody>
      </p:sp>
      <p:graphicFrame>
        <p:nvGraphicFramePr>
          <p:cNvPr id="5" name="Content Placeholder 2">
            <a:extLst>
              <a:ext uri="{FF2B5EF4-FFF2-40B4-BE49-F238E27FC236}">
                <a16:creationId xmlns:a16="http://schemas.microsoft.com/office/drawing/2014/main" id="{3F49D416-5FF0-C322-02D1-A12240185F4D}"/>
              </a:ext>
            </a:extLst>
          </p:cNvPr>
          <p:cNvGraphicFramePr>
            <a:graphicFrameLocks noGrp="1"/>
          </p:cNvGraphicFramePr>
          <p:nvPr>
            <p:ph idx="1"/>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96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B51F-58C9-52AF-FC24-6A6630A5413C}"/>
              </a:ext>
            </a:extLst>
          </p:cNvPr>
          <p:cNvSpPr>
            <a:spLocks noGrp="1"/>
          </p:cNvSpPr>
          <p:nvPr>
            <p:ph type="title"/>
          </p:nvPr>
        </p:nvSpPr>
        <p:spPr/>
        <p:txBody>
          <a:bodyPr/>
          <a:lstStyle/>
          <a:p>
            <a:r>
              <a:rPr lang="en-US" dirty="0"/>
              <a:t>What offenses cannot have an ROR</a:t>
            </a:r>
          </a:p>
        </p:txBody>
      </p:sp>
      <p:sp>
        <p:nvSpPr>
          <p:cNvPr id="3" name="Content Placeholder 2">
            <a:extLst>
              <a:ext uri="{FF2B5EF4-FFF2-40B4-BE49-F238E27FC236}">
                <a16:creationId xmlns:a16="http://schemas.microsoft.com/office/drawing/2014/main" id="{93039F3C-A652-260E-576E-2FA530710DDF}"/>
              </a:ext>
            </a:extLst>
          </p:cNvPr>
          <p:cNvSpPr>
            <a:spLocks noGrp="1"/>
          </p:cNvSpPr>
          <p:nvPr>
            <p:ph idx="1"/>
          </p:nvPr>
        </p:nvSpPr>
        <p:spPr/>
        <p:txBody>
          <a:bodyPr/>
          <a:lstStyle/>
          <a:p>
            <a:r>
              <a:rPr lang="en-US" dirty="0"/>
              <a:t>Class A felony</a:t>
            </a:r>
          </a:p>
          <a:p>
            <a:r>
              <a:rPr lang="en-US" dirty="0"/>
              <a:t>Class B Felony</a:t>
            </a:r>
          </a:p>
          <a:p>
            <a:r>
              <a:rPr lang="en-US" dirty="0"/>
              <a:t>Agg Assault</a:t>
            </a:r>
          </a:p>
          <a:p>
            <a:r>
              <a:rPr lang="en-US" dirty="0"/>
              <a:t>Agg assault against a law enforcement or first responder</a:t>
            </a:r>
          </a:p>
          <a:p>
            <a:r>
              <a:rPr lang="en-US" dirty="0"/>
              <a:t>Felony Domestic Assault </a:t>
            </a:r>
          </a:p>
          <a:p>
            <a:r>
              <a:rPr lang="en-US" dirty="0"/>
              <a:t>Agg Assault or Domestic Assault that involves strangulation</a:t>
            </a:r>
          </a:p>
        </p:txBody>
      </p:sp>
    </p:spTree>
    <p:extLst>
      <p:ext uri="{BB962C8B-B14F-4D97-AF65-F5344CB8AC3E}">
        <p14:creationId xmlns:p14="http://schemas.microsoft.com/office/powerpoint/2010/main" val="50798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B244-5D7A-F431-369B-9D12A390585B}"/>
              </a:ext>
            </a:extLst>
          </p:cNvPr>
          <p:cNvSpPr>
            <a:spLocks noGrp="1"/>
          </p:cNvSpPr>
          <p:nvPr>
            <p:ph type="title"/>
          </p:nvPr>
        </p:nvSpPr>
        <p:spPr/>
        <p:txBody>
          <a:bodyPr/>
          <a:lstStyle/>
          <a:p>
            <a:r>
              <a:rPr lang="en-US" dirty="0"/>
              <a:t>TCA 40-11-116 Conditions of Release</a:t>
            </a:r>
          </a:p>
        </p:txBody>
      </p:sp>
      <p:sp>
        <p:nvSpPr>
          <p:cNvPr id="3" name="Content Placeholder 2">
            <a:extLst>
              <a:ext uri="{FF2B5EF4-FFF2-40B4-BE49-F238E27FC236}">
                <a16:creationId xmlns:a16="http://schemas.microsoft.com/office/drawing/2014/main" id="{01EFE3F1-CA34-B106-E4D0-A49706AF79AA}"/>
              </a:ext>
            </a:extLst>
          </p:cNvPr>
          <p:cNvSpPr>
            <a:spLocks noGrp="1"/>
          </p:cNvSpPr>
          <p:nvPr>
            <p:ph idx="1"/>
          </p:nvPr>
        </p:nvSpPr>
        <p:spPr/>
        <p:txBody>
          <a:bodyPr/>
          <a:lstStyle/>
          <a:p>
            <a:r>
              <a:rPr lang="en-US" dirty="0"/>
              <a:t>If a magistrate determines that conditions of release are necessary, then the magistrate must impose the least onerous conditions reasonably likely to ensure the safety of the community and the Defendant’s appearance in court.</a:t>
            </a:r>
          </a:p>
          <a:p>
            <a:r>
              <a:rPr lang="en-US" dirty="0"/>
              <a:t>The magistrate may impose 1 or more conditions:</a:t>
            </a:r>
          </a:p>
          <a:p>
            <a:pPr lvl="1"/>
            <a:r>
              <a:rPr lang="en-US" dirty="0"/>
              <a:t>A supervisor of the defendant</a:t>
            </a:r>
          </a:p>
          <a:p>
            <a:pPr lvl="1"/>
            <a:r>
              <a:rPr lang="en-US" dirty="0"/>
              <a:t>Restrict the movements, activities, associations and/or residences of the Defendant</a:t>
            </a:r>
          </a:p>
          <a:p>
            <a:pPr lvl="1"/>
            <a:r>
              <a:rPr lang="en-US" dirty="0"/>
              <a:t>Any other reasonable restrictions for the safety of the community and D’s Appearance</a:t>
            </a:r>
          </a:p>
          <a:p>
            <a:pPr marL="457200" lvl="1" indent="0">
              <a:buNone/>
            </a:pPr>
            <a:endParaRPr lang="en-US" dirty="0"/>
          </a:p>
        </p:txBody>
      </p:sp>
    </p:spTree>
    <p:extLst>
      <p:ext uri="{BB962C8B-B14F-4D97-AF65-F5344CB8AC3E}">
        <p14:creationId xmlns:p14="http://schemas.microsoft.com/office/powerpoint/2010/main" val="326958742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5729</TotalTime>
  <Words>1182</Words>
  <Application>Microsoft Office PowerPoint</Application>
  <PresentationFormat>Widescreen</PresentationFormat>
  <Paragraphs>110</Paragraphs>
  <Slides>19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Arial</vt:lpstr>
      <vt:lpstr>Gill Sans MT</vt:lpstr>
      <vt:lpstr>Gallery</vt:lpstr>
      <vt:lpstr>PDF</vt:lpstr>
      <vt:lpstr>BAIL BONDS</vt:lpstr>
      <vt:lpstr>AGENDA</vt:lpstr>
      <vt:lpstr>BONDING HISTORY</vt:lpstr>
      <vt:lpstr>HISTORY CONTINUED</vt:lpstr>
      <vt:lpstr>Non-Bail Offenses</vt:lpstr>
      <vt:lpstr>Where to start</vt:lpstr>
      <vt:lpstr>Factors and Conditions to Consider ROR</vt:lpstr>
      <vt:lpstr>What offenses cannot have an ROR</vt:lpstr>
      <vt:lpstr>TCA 40-11-116 Conditions of Release</vt:lpstr>
      <vt:lpstr>PowerPoint Presentation</vt:lpstr>
      <vt:lpstr>TCA 40-11-116 Crimes that require Judge approval before supervised release (b)(1)</vt:lpstr>
      <vt:lpstr>TCA 40-11-117</vt:lpstr>
      <vt:lpstr>TCA 40-11-118 Bail Amount determination</vt:lpstr>
      <vt:lpstr>TCA 40-11-118 Factors considered</vt:lpstr>
      <vt:lpstr>DUI Conditions</vt:lpstr>
      <vt:lpstr>DUI Conditions Continued</vt:lpstr>
      <vt:lpstr>Scenario 1</vt:lpstr>
      <vt:lpstr>Scenario 2</vt:lpstr>
      <vt:lpstr>Scenario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BAIL BONDS</dc:title>
  <dc:creator>Javin R. Cripps</dc:creator>
  <cp:lastModifiedBy>Sondra Dowdy</cp:lastModifiedBy>
  <cp:revision>1</cp:revision>
  <dcterms:created xsi:type="dcterms:W3CDTF">2024-08-08T15:57:36Z</dcterms:created>
  <dcterms:modified xsi:type="dcterms:W3CDTF">2024-08-12T16:16:43Z</dcterms:modified>
</cp:coreProperties>
</file>