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BA1B6-5E28-4D9B-814A-39141FA2A4CE}" v="5" dt="2024-07-03T20:30:25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F761A-1ABA-46A1-86D4-8F6D3F9B57C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5B3209-3165-417A-94F8-E0AE02E5CB13}">
      <dgm:prSet/>
      <dgm:spPr/>
      <dgm:t>
        <a:bodyPr/>
        <a:lstStyle/>
        <a:p>
          <a:r>
            <a:rPr lang="en-US"/>
            <a:t>Identify</a:t>
          </a:r>
        </a:p>
      </dgm:t>
    </dgm:pt>
    <dgm:pt modelId="{E7BE0A56-41C7-4954-872D-4F8F1DE6C327}" type="parTrans" cxnId="{DB0BEBD2-F378-4358-A14E-014424D0373C}">
      <dgm:prSet/>
      <dgm:spPr/>
      <dgm:t>
        <a:bodyPr/>
        <a:lstStyle/>
        <a:p>
          <a:endParaRPr lang="en-US"/>
        </a:p>
      </dgm:t>
    </dgm:pt>
    <dgm:pt modelId="{D89C7BCD-6BB1-49F7-856D-82686B3F335B}" type="sibTrans" cxnId="{DB0BEBD2-F378-4358-A14E-014424D0373C}">
      <dgm:prSet/>
      <dgm:spPr/>
      <dgm:t>
        <a:bodyPr/>
        <a:lstStyle/>
        <a:p>
          <a:endParaRPr lang="en-US"/>
        </a:p>
      </dgm:t>
    </dgm:pt>
    <dgm:pt modelId="{282DBCBD-8D4D-46A7-B4EA-1743C33E42F3}">
      <dgm:prSet/>
      <dgm:spPr/>
      <dgm:t>
        <a:bodyPr/>
        <a:lstStyle/>
        <a:p>
          <a:r>
            <a:rPr lang="en-US"/>
            <a:t>Identify major types of cannabis products.</a:t>
          </a:r>
        </a:p>
      </dgm:t>
    </dgm:pt>
    <dgm:pt modelId="{BC75A437-2662-444B-9C21-4E83D65E531C}" type="parTrans" cxnId="{5143C7D7-DB92-4546-BEC9-4FA065AF46FB}">
      <dgm:prSet/>
      <dgm:spPr/>
      <dgm:t>
        <a:bodyPr/>
        <a:lstStyle/>
        <a:p>
          <a:endParaRPr lang="en-US"/>
        </a:p>
      </dgm:t>
    </dgm:pt>
    <dgm:pt modelId="{2DFAF56D-0D2B-4756-9AA8-FEDB3A6A77E1}" type="sibTrans" cxnId="{5143C7D7-DB92-4546-BEC9-4FA065AF46FB}">
      <dgm:prSet/>
      <dgm:spPr/>
      <dgm:t>
        <a:bodyPr/>
        <a:lstStyle/>
        <a:p>
          <a:endParaRPr lang="en-US"/>
        </a:p>
      </dgm:t>
    </dgm:pt>
    <dgm:pt modelId="{7F7D0DF0-1F87-4755-8BCE-022E0CED3812}">
      <dgm:prSet/>
      <dgm:spPr/>
      <dgm:t>
        <a:bodyPr/>
        <a:lstStyle/>
        <a:p>
          <a:r>
            <a:rPr lang="en-US"/>
            <a:t>Describe</a:t>
          </a:r>
        </a:p>
      </dgm:t>
    </dgm:pt>
    <dgm:pt modelId="{07438633-A9CF-43D1-9A3C-2DBE16F05C57}" type="parTrans" cxnId="{43B44E8F-40FC-4456-A407-25DDE0B68CC8}">
      <dgm:prSet/>
      <dgm:spPr/>
      <dgm:t>
        <a:bodyPr/>
        <a:lstStyle/>
        <a:p>
          <a:endParaRPr lang="en-US"/>
        </a:p>
      </dgm:t>
    </dgm:pt>
    <dgm:pt modelId="{3FED03C3-E011-4E56-B099-5722B5FCA412}" type="sibTrans" cxnId="{43B44E8F-40FC-4456-A407-25DDE0B68CC8}">
      <dgm:prSet/>
      <dgm:spPr/>
      <dgm:t>
        <a:bodyPr/>
        <a:lstStyle/>
        <a:p>
          <a:endParaRPr lang="en-US"/>
        </a:p>
      </dgm:t>
    </dgm:pt>
    <dgm:pt modelId="{DC37F5E8-B11E-4F25-A7D6-959E6B74C775}">
      <dgm:prSet/>
      <dgm:spPr/>
      <dgm:t>
        <a:bodyPr/>
        <a:lstStyle/>
        <a:p>
          <a:r>
            <a:rPr lang="en-US"/>
            <a:t>Describe the legal status of each product.</a:t>
          </a:r>
        </a:p>
      </dgm:t>
    </dgm:pt>
    <dgm:pt modelId="{3A0ECE54-5BB2-4C57-89BF-01771DAEFA75}" type="parTrans" cxnId="{86505E15-03FD-4BA3-BAEA-D837D24A91DA}">
      <dgm:prSet/>
      <dgm:spPr/>
      <dgm:t>
        <a:bodyPr/>
        <a:lstStyle/>
        <a:p>
          <a:endParaRPr lang="en-US"/>
        </a:p>
      </dgm:t>
    </dgm:pt>
    <dgm:pt modelId="{59B3DE16-3645-4918-B9D1-9545EFAC9950}" type="sibTrans" cxnId="{86505E15-03FD-4BA3-BAEA-D837D24A91DA}">
      <dgm:prSet/>
      <dgm:spPr/>
      <dgm:t>
        <a:bodyPr/>
        <a:lstStyle/>
        <a:p>
          <a:endParaRPr lang="en-US"/>
        </a:p>
      </dgm:t>
    </dgm:pt>
    <dgm:pt modelId="{C90BB46B-F52E-42B1-99EC-BB0DAC81AC7C}">
      <dgm:prSet/>
      <dgm:spPr/>
      <dgm:t>
        <a:bodyPr/>
        <a:lstStyle/>
        <a:p>
          <a:r>
            <a:rPr lang="en-US"/>
            <a:t>Develop</a:t>
          </a:r>
        </a:p>
      </dgm:t>
    </dgm:pt>
    <dgm:pt modelId="{D4B3CA0E-ADB7-4A0E-9D51-FCACC9F81E77}" type="parTrans" cxnId="{45D39E94-2965-48AC-9B0A-09703CCF1806}">
      <dgm:prSet/>
      <dgm:spPr/>
      <dgm:t>
        <a:bodyPr/>
        <a:lstStyle/>
        <a:p>
          <a:endParaRPr lang="en-US"/>
        </a:p>
      </dgm:t>
    </dgm:pt>
    <dgm:pt modelId="{4E18AB44-D551-47BF-ABD8-B4439E0C3B3A}" type="sibTrans" cxnId="{45D39E94-2965-48AC-9B0A-09703CCF1806}">
      <dgm:prSet/>
      <dgm:spPr/>
      <dgm:t>
        <a:bodyPr/>
        <a:lstStyle/>
        <a:p>
          <a:endParaRPr lang="en-US"/>
        </a:p>
      </dgm:t>
    </dgm:pt>
    <dgm:pt modelId="{A4597FA9-21E2-4CBD-93F1-EF8F49671C84}">
      <dgm:prSet/>
      <dgm:spPr/>
      <dgm:t>
        <a:bodyPr/>
        <a:lstStyle/>
        <a:p>
          <a:r>
            <a:rPr lang="en-US"/>
            <a:t>Develop an appreciation for the risks including as relates to impaired driving.</a:t>
          </a:r>
        </a:p>
      </dgm:t>
    </dgm:pt>
    <dgm:pt modelId="{B01794B1-D249-460B-84EA-93DE78CE3E9E}" type="parTrans" cxnId="{03038DE3-B1D4-44AF-A2C5-BA1CF632088A}">
      <dgm:prSet/>
      <dgm:spPr/>
      <dgm:t>
        <a:bodyPr/>
        <a:lstStyle/>
        <a:p>
          <a:endParaRPr lang="en-US"/>
        </a:p>
      </dgm:t>
    </dgm:pt>
    <dgm:pt modelId="{7E649ABC-0B16-46F2-AEC6-EACD73AEF647}" type="sibTrans" cxnId="{03038DE3-B1D4-44AF-A2C5-BA1CF632088A}">
      <dgm:prSet/>
      <dgm:spPr/>
      <dgm:t>
        <a:bodyPr/>
        <a:lstStyle/>
        <a:p>
          <a:endParaRPr lang="en-US"/>
        </a:p>
      </dgm:t>
    </dgm:pt>
    <dgm:pt modelId="{4AD8A268-F128-484D-B702-6062E6C336EE}">
      <dgm:prSet/>
      <dgm:spPr/>
      <dgm:t>
        <a:bodyPr/>
        <a:lstStyle/>
        <a:p>
          <a:r>
            <a:rPr lang="en-US"/>
            <a:t>Understand</a:t>
          </a:r>
        </a:p>
      </dgm:t>
    </dgm:pt>
    <dgm:pt modelId="{EE4082FD-8C25-4735-BC93-5E5821B822E7}" type="parTrans" cxnId="{16BD23C5-DA7B-43C6-B6B8-799899AC86C1}">
      <dgm:prSet/>
      <dgm:spPr/>
      <dgm:t>
        <a:bodyPr/>
        <a:lstStyle/>
        <a:p>
          <a:endParaRPr lang="en-US"/>
        </a:p>
      </dgm:t>
    </dgm:pt>
    <dgm:pt modelId="{52B0C93B-5A34-459B-83E7-C2E5222946AF}" type="sibTrans" cxnId="{16BD23C5-DA7B-43C6-B6B8-799899AC86C1}">
      <dgm:prSet/>
      <dgm:spPr/>
      <dgm:t>
        <a:bodyPr/>
        <a:lstStyle/>
        <a:p>
          <a:endParaRPr lang="en-US"/>
        </a:p>
      </dgm:t>
    </dgm:pt>
    <dgm:pt modelId="{BA09629B-61B6-4D67-B7F3-12AD3FEBCBDC}">
      <dgm:prSet/>
      <dgm:spPr/>
      <dgm:t>
        <a:bodyPr/>
        <a:lstStyle/>
        <a:p>
          <a:r>
            <a:rPr lang="en-US"/>
            <a:t>Understand the experience of sister states.</a:t>
          </a:r>
        </a:p>
      </dgm:t>
    </dgm:pt>
    <dgm:pt modelId="{B4D042E4-7968-4653-B706-F49D9CB5E26D}" type="parTrans" cxnId="{DB44EA6D-FFF2-495C-9461-DB05A517930B}">
      <dgm:prSet/>
      <dgm:spPr/>
      <dgm:t>
        <a:bodyPr/>
        <a:lstStyle/>
        <a:p>
          <a:endParaRPr lang="en-US"/>
        </a:p>
      </dgm:t>
    </dgm:pt>
    <dgm:pt modelId="{D6D30890-A9A9-4FB0-9B67-751F438CC36E}" type="sibTrans" cxnId="{DB44EA6D-FFF2-495C-9461-DB05A517930B}">
      <dgm:prSet/>
      <dgm:spPr/>
      <dgm:t>
        <a:bodyPr/>
        <a:lstStyle/>
        <a:p>
          <a:endParaRPr lang="en-US"/>
        </a:p>
      </dgm:t>
    </dgm:pt>
    <dgm:pt modelId="{351581AB-9283-459F-BAE0-57EA2652F2CF}">
      <dgm:prSet/>
      <dgm:spPr/>
      <dgm:t>
        <a:bodyPr/>
        <a:lstStyle/>
        <a:p>
          <a:r>
            <a:rPr lang="en-US"/>
            <a:t>Impact</a:t>
          </a:r>
        </a:p>
      </dgm:t>
    </dgm:pt>
    <dgm:pt modelId="{BF26DD88-0617-4EF1-88B8-01E1A6A626DB}" type="parTrans" cxnId="{3AB2C98E-3D85-4113-B17D-70D23753F3F5}">
      <dgm:prSet/>
      <dgm:spPr/>
      <dgm:t>
        <a:bodyPr/>
        <a:lstStyle/>
        <a:p>
          <a:endParaRPr lang="en-US"/>
        </a:p>
      </dgm:t>
    </dgm:pt>
    <dgm:pt modelId="{63F649A7-0675-443A-BE84-996E0991416D}" type="sibTrans" cxnId="{3AB2C98E-3D85-4113-B17D-70D23753F3F5}">
      <dgm:prSet/>
      <dgm:spPr/>
      <dgm:t>
        <a:bodyPr/>
        <a:lstStyle/>
        <a:p>
          <a:endParaRPr lang="en-US"/>
        </a:p>
      </dgm:t>
    </dgm:pt>
    <dgm:pt modelId="{1902A153-8AA9-44D1-9EB2-28868693EEF9}">
      <dgm:prSet/>
      <dgm:spPr/>
      <dgm:t>
        <a:bodyPr/>
        <a:lstStyle/>
        <a:p>
          <a:r>
            <a:rPr lang="en-US"/>
            <a:t>Impact the ongoing policy debate.</a:t>
          </a:r>
        </a:p>
      </dgm:t>
    </dgm:pt>
    <dgm:pt modelId="{37728D91-BE16-4D37-9F5F-50FB6F6ECA6D}" type="parTrans" cxnId="{F83EB22F-E5DC-4837-9F12-888F41B44CD8}">
      <dgm:prSet/>
      <dgm:spPr/>
      <dgm:t>
        <a:bodyPr/>
        <a:lstStyle/>
        <a:p>
          <a:endParaRPr lang="en-US"/>
        </a:p>
      </dgm:t>
    </dgm:pt>
    <dgm:pt modelId="{DE6956CF-75CC-437F-B5C0-FFB03FCF40DB}" type="sibTrans" cxnId="{F83EB22F-E5DC-4837-9F12-888F41B44CD8}">
      <dgm:prSet/>
      <dgm:spPr/>
      <dgm:t>
        <a:bodyPr/>
        <a:lstStyle/>
        <a:p>
          <a:endParaRPr lang="en-US"/>
        </a:p>
      </dgm:t>
    </dgm:pt>
    <dgm:pt modelId="{D5DC8CD5-B23B-4ACD-90CB-86E9FDF8E3BA}" type="pres">
      <dgm:prSet presAssocID="{6FDF761A-1ABA-46A1-86D4-8F6D3F9B57C9}" presName="Name0" presStyleCnt="0">
        <dgm:presLayoutVars>
          <dgm:dir/>
          <dgm:animLvl val="lvl"/>
          <dgm:resizeHandles val="exact"/>
        </dgm:presLayoutVars>
      </dgm:prSet>
      <dgm:spPr/>
    </dgm:pt>
    <dgm:pt modelId="{6B607A0B-9FA7-45AC-97CF-4035B0CB99A2}" type="pres">
      <dgm:prSet presAssocID="{435B3209-3165-417A-94F8-E0AE02E5CB13}" presName="linNode" presStyleCnt="0"/>
      <dgm:spPr/>
    </dgm:pt>
    <dgm:pt modelId="{9BEC59DC-1E5E-4D57-901B-D308EFB5F790}" type="pres">
      <dgm:prSet presAssocID="{435B3209-3165-417A-94F8-E0AE02E5CB13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7DC26B53-86C4-4E88-AE9D-4D83157536F2}" type="pres">
      <dgm:prSet presAssocID="{435B3209-3165-417A-94F8-E0AE02E5CB13}" presName="descendantText" presStyleLbl="alignNode1" presStyleIdx="0" presStyleCnt="5">
        <dgm:presLayoutVars>
          <dgm:bulletEnabled/>
        </dgm:presLayoutVars>
      </dgm:prSet>
      <dgm:spPr/>
    </dgm:pt>
    <dgm:pt modelId="{1FED377B-983E-4E8E-94B1-BDFD29FEB2AD}" type="pres">
      <dgm:prSet presAssocID="{D89C7BCD-6BB1-49F7-856D-82686B3F335B}" presName="sp" presStyleCnt="0"/>
      <dgm:spPr/>
    </dgm:pt>
    <dgm:pt modelId="{A3577486-052A-4E18-A7E0-E701C5907BA8}" type="pres">
      <dgm:prSet presAssocID="{7F7D0DF0-1F87-4755-8BCE-022E0CED3812}" presName="linNode" presStyleCnt="0"/>
      <dgm:spPr/>
    </dgm:pt>
    <dgm:pt modelId="{FB19E243-9857-4B82-84A2-B5DCD1DCDECA}" type="pres">
      <dgm:prSet presAssocID="{7F7D0DF0-1F87-4755-8BCE-022E0CED3812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06AD0A4F-729F-4A02-9D53-8F23B1F3DB2B}" type="pres">
      <dgm:prSet presAssocID="{7F7D0DF0-1F87-4755-8BCE-022E0CED3812}" presName="descendantText" presStyleLbl="alignNode1" presStyleIdx="1" presStyleCnt="5">
        <dgm:presLayoutVars>
          <dgm:bulletEnabled/>
        </dgm:presLayoutVars>
      </dgm:prSet>
      <dgm:spPr/>
    </dgm:pt>
    <dgm:pt modelId="{44DBD3C5-1D6A-4C10-BFC5-8C5C38DD7CAB}" type="pres">
      <dgm:prSet presAssocID="{3FED03C3-E011-4E56-B099-5722B5FCA412}" presName="sp" presStyleCnt="0"/>
      <dgm:spPr/>
    </dgm:pt>
    <dgm:pt modelId="{95E3626F-3436-4414-99F5-3178305DC81B}" type="pres">
      <dgm:prSet presAssocID="{C90BB46B-F52E-42B1-99EC-BB0DAC81AC7C}" presName="linNode" presStyleCnt="0"/>
      <dgm:spPr/>
    </dgm:pt>
    <dgm:pt modelId="{64C10506-8E05-4325-9A75-22364AB31256}" type="pres">
      <dgm:prSet presAssocID="{C90BB46B-F52E-42B1-99EC-BB0DAC81AC7C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C202FF87-F533-4A25-8E31-042ACAE24942}" type="pres">
      <dgm:prSet presAssocID="{C90BB46B-F52E-42B1-99EC-BB0DAC81AC7C}" presName="descendantText" presStyleLbl="alignNode1" presStyleIdx="2" presStyleCnt="5">
        <dgm:presLayoutVars>
          <dgm:bulletEnabled/>
        </dgm:presLayoutVars>
      </dgm:prSet>
      <dgm:spPr/>
    </dgm:pt>
    <dgm:pt modelId="{E6B0A1CF-F637-4092-9896-AA9A7EE45BD5}" type="pres">
      <dgm:prSet presAssocID="{4E18AB44-D551-47BF-ABD8-B4439E0C3B3A}" presName="sp" presStyleCnt="0"/>
      <dgm:spPr/>
    </dgm:pt>
    <dgm:pt modelId="{45A2F802-5557-415E-A319-BDC9D5FD7EAB}" type="pres">
      <dgm:prSet presAssocID="{4AD8A268-F128-484D-B702-6062E6C336EE}" presName="linNode" presStyleCnt="0"/>
      <dgm:spPr/>
    </dgm:pt>
    <dgm:pt modelId="{446470CD-49D5-4FF7-B1B4-0D31C42A9AAC}" type="pres">
      <dgm:prSet presAssocID="{4AD8A268-F128-484D-B702-6062E6C336EE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FF3B4876-052C-4721-A597-D0AC559CC238}" type="pres">
      <dgm:prSet presAssocID="{4AD8A268-F128-484D-B702-6062E6C336EE}" presName="descendantText" presStyleLbl="alignNode1" presStyleIdx="3" presStyleCnt="5">
        <dgm:presLayoutVars>
          <dgm:bulletEnabled/>
        </dgm:presLayoutVars>
      </dgm:prSet>
      <dgm:spPr/>
    </dgm:pt>
    <dgm:pt modelId="{8A35817C-14F1-4A13-AD28-10260B61B0C5}" type="pres">
      <dgm:prSet presAssocID="{52B0C93B-5A34-459B-83E7-C2E5222946AF}" presName="sp" presStyleCnt="0"/>
      <dgm:spPr/>
    </dgm:pt>
    <dgm:pt modelId="{4A6C217C-6CB9-446D-BEFE-F9B1FCF5DE67}" type="pres">
      <dgm:prSet presAssocID="{351581AB-9283-459F-BAE0-57EA2652F2CF}" presName="linNode" presStyleCnt="0"/>
      <dgm:spPr/>
    </dgm:pt>
    <dgm:pt modelId="{4B10659F-CAC1-43C7-B6FE-8E7E946721B3}" type="pres">
      <dgm:prSet presAssocID="{351581AB-9283-459F-BAE0-57EA2652F2CF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4C2A2DE9-FB25-4BCE-A1AA-9018BE4BB65E}" type="pres">
      <dgm:prSet presAssocID="{351581AB-9283-459F-BAE0-57EA2652F2CF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D327B406-A85D-43B2-BA41-8E53813E37CE}" type="presOf" srcId="{351581AB-9283-459F-BAE0-57EA2652F2CF}" destId="{4B10659F-CAC1-43C7-B6FE-8E7E946721B3}" srcOrd="0" destOrd="0" presId="urn:microsoft.com/office/officeart/2016/7/layout/VerticalHollowActionList"/>
    <dgm:cxn modelId="{1CDB8912-5361-4B57-A723-35C3C876B802}" type="presOf" srcId="{C90BB46B-F52E-42B1-99EC-BB0DAC81AC7C}" destId="{64C10506-8E05-4325-9A75-22364AB31256}" srcOrd="0" destOrd="0" presId="urn:microsoft.com/office/officeart/2016/7/layout/VerticalHollowActionList"/>
    <dgm:cxn modelId="{86505E15-03FD-4BA3-BAEA-D837D24A91DA}" srcId="{7F7D0DF0-1F87-4755-8BCE-022E0CED3812}" destId="{DC37F5E8-B11E-4F25-A7D6-959E6B74C775}" srcOrd="0" destOrd="0" parTransId="{3A0ECE54-5BB2-4C57-89BF-01771DAEFA75}" sibTransId="{59B3DE16-3645-4918-B9D1-9545EFAC9950}"/>
    <dgm:cxn modelId="{F0961828-BCE3-4C27-9249-9BE08AFCBA59}" type="presOf" srcId="{282DBCBD-8D4D-46A7-B4EA-1743C33E42F3}" destId="{7DC26B53-86C4-4E88-AE9D-4D83157536F2}" srcOrd="0" destOrd="0" presId="urn:microsoft.com/office/officeart/2016/7/layout/VerticalHollowActionList"/>
    <dgm:cxn modelId="{479FAD2F-EC0C-41AD-B128-D87D5376C81B}" type="presOf" srcId="{BA09629B-61B6-4D67-B7F3-12AD3FEBCBDC}" destId="{FF3B4876-052C-4721-A597-D0AC559CC238}" srcOrd="0" destOrd="0" presId="urn:microsoft.com/office/officeart/2016/7/layout/VerticalHollowActionList"/>
    <dgm:cxn modelId="{F83EB22F-E5DC-4837-9F12-888F41B44CD8}" srcId="{351581AB-9283-459F-BAE0-57EA2652F2CF}" destId="{1902A153-8AA9-44D1-9EB2-28868693EEF9}" srcOrd="0" destOrd="0" parTransId="{37728D91-BE16-4D37-9F5F-50FB6F6ECA6D}" sibTransId="{DE6956CF-75CC-437F-B5C0-FFB03FCF40DB}"/>
    <dgm:cxn modelId="{9A1A2B63-8A01-4B3A-A73A-27F3376E0619}" type="presOf" srcId="{435B3209-3165-417A-94F8-E0AE02E5CB13}" destId="{9BEC59DC-1E5E-4D57-901B-D308EFB5F790}" srcOrd="0" destOrd="0" presId="urn:microsoft.com/office/officeart/2016/7/layout/VerticalHollowActionList"/>
    <dgm:cxn modelId="{A1EE0448-5E4A-48B1-B906-629DC8E72388}" type="presOf" srcId="{6FDF761A-1ABA-46A1-86D4-8F6D3F9B57C9}" destId="{D5DC8CD5-B23B-4ACD-90CB-86E9FDF8E3BA}" srcOrd="0" destOrd="0" presId="urn:microsoft.com/office/officeart/2016/7/layout/VerticalHollowActionList"/>
    <dgm:cxn modelId="{DB44EA6D-FFF2-495C-9461-DB05A517930B}" srcId="{4AD8A268-F128-484D-B702-6062E6C336EE}" destId="{BA09629B-61B6-4D67-B7F3-12AD3FEBCBDC}" srcOrd="0" destOrd="0" parTransId="{B4D042E4-7968-4653-B706-F49D9CB5E26D}" sibTransId="{D6D30890-A9A9-4FB0-9B67-751F438CC36E}"/>
    <dgm:cxn modelId="{EE0D8E70-AF95-4F2B-A90D-A677A46D79FF}" type="presOf" srcId="{A4597FA9-21E2-4CBD-93F1-EF8F49671C84}" destId="{C202FF87-F533-4A25-8E31-042ACAE24942}" srcOrd="0" destOrd="0" presId="urn:microsoft.com/office/officeart/2016/7/layout/VerticalHollowActionList"/>
    <dgm:cxn modelId="{D98CE257-A8F7-4D1D-89C7-8200CEF5312D}" type="presOf" srcId="{4AD8A268-F128-484D-B702-6062E6C336EE}" destId="{446470CD-49D5-4FF7-B1B4-0D31C42A9AAC}" srcOrd="0" destOrd="0" presId="urn:microsoft.com/office/officeart/2016/7/layout/VerticalHollowActionList"/>
    <dgm:cxn modelId="{3AB2C98E-3D85-4113-B17D-70D23753F3F5}" srcId="{6FDF761A-1ABA-46A1-86D4-8F6D3F9B57C9}" destId="{351581AB-9283-459F-BAE0-57EA2652F2CF}" srcOrd="4" destOrd="0" parTransId="{BF26DD88-0617-4EF1-88B8-01E1A6A626DB}" sibTransId="{63F649A7-0675-443A-BE84-996E0991416D}"/>
    <dgm:cxn modelId="{43B44E8F-40FC-4456-A407-25DDE0B68CC8}" srcId="{6FDF761A-1ABA-46A1-86D4-8F6D3F9B57C9}" destId="{7F7D0DF0-1F87-4755-8BCE-022E0CED3812}" srcOrd="1" destOrd="0" parTransId="{07438633-A9CF-43D1-9A3C-2DBE16F05C57}" sibTransId="{3FED03C3-E011-4E56-B099-5722B5FCA412}"/>
    <dgm:cxn modelId="{45D39E94-2965-48AC-9B0A-09703CCF1806}" srcId="{6FDF761A-1ABA-46A1-86D4-8F6D3F9B57C9}" destId="{C90BB46B-F52E-42B1-99EC-BB0DAC81AC7C}" srcOrd="2" destOrd="0" parTransId="{D4B3CA0E-ADB7-4A0E-9D51-FCACC9F81E77}" sibTransId="{4E18AB44-D551-47BF-ABD8-B4439E0C3B3A}"/>
    <dgm:cxn modelId="{7591ABAE-4E07-4BE4-B471-CE4DBFBB8480}" type="presOf" srcId="{1902A153-8AA9-44D1-9EB2-28868693EEF9}" destId="{4C2A2DE9-FB25-4BCE-A1AA-9018BE4BB65E}" srcOrd="0" destOrd="0" presId="urn:microsoft.com/office/officeart/2016/7/layout/VerticalHollowActionList"/>
    <dgm:cxn modelId="{45406FB7-C865-441D-B100-D5CD48823970}" type="presOf" srcId="{DC37F5E8-B11E-4F25-A7D6-959E6B74C775}" destId="{06AD0A4F-729F-4A02-9D53-8F23B1F3DB2B}" srcOrd="0" destOrd="0" presId="urn:microsoft.com/office/officeart/2016/7/layout/VerticalHollowActionList"/>
    <dgm:cxn modelId="{16BD23C5-DA7B-43C6-B6B8-799899AC86C1}" srcId="{6FDF761A-1ABA-46A1-86D4-8F6D3F9B57C9}" destId="{4AD8A268-F128-484D-B702-6062E6C336EE}" srcOrd="3" destOrd="0" parTransId="{EE4082FD-8C25-4735-BC93-5E5821B822E7}" sibTransId="{52B0C93B-5A34-459B-83E7-C2E5222946AF}"/>
    <dgm:cxn modelId="{DB0BEBD2-F378-4358-A14E-014424D0373C}" srcId="{6FDF761A-1ABA-46A1-86D4-8F6D3F9B57C9}" destId="{435B3209-3165-417A-94F8-E0AE02E5CB13}" srcOrd="0" destOrd="0" parTransId="{E7BE0A56-41C7-4954-872D-4F8F1DE6C327}" sibTransId="{D89C7BCD-6BB1-49F7-856D-82686B3F335B}"/>
    <dgm:cxn modelId="{5143C7D7-DB92-4546-BEC9-4FA065AF46FB}" srcId="{435B3209-3165-417A-94F8-E0AE02E5CB13}" destId="{282DBCBD-8D4D-46A7-B4EA-1743C33E42F3}" srcOrd="0" destOrd="0" parTransId="{BC75A437-2662-444B-9C21-4E83D65E531C}" sibTransId="{2DFAF56D-0D2B-4756-9AA8-FEDB3A6A77E1}"/>
    <dgm:cxn modelId="{03038DE3-B1D4-44AF-A2C5-BA1CF632088A}" srcId="{C90BB46B-F52E-42B1-99EC-BB0DAC81AC7C}" destId="{A4597FA9-21E2-4CBD-93F1-EF8F49671C84}" srcOrd="0" destOrd="0" parTransId="{B01794B1-D249-460B-84EA-93DE78CE3E9E}" sibTransId="{7E649ABC-0B16-46F2-AEC6-EACD73AEF647}"/>
    <dgm:cxn modelId="{96CEA6F4-FAA7-47F8-935A-B3CAE54AC861}" type="presOf" srcId="{7F7D0DF0-1F87-4755-8BCE-022E0CED3812}" destId="{FB19E243-9857-4B82-84A2-B5DCD1DCDECA}" srcOrd="0" destOrd="0" presId="urn:microsoft.com/office/officeart/2016/7/layout/VerticalHollowActionList"/>
    <dgm:cxn modelId="{55846027-ED42-457C-8565-B732D0B6C1A9}" type="presParOf" srcId="{D5DC8CD5-B23B-4ACD-90CB-86E9FDF8E3BA}" destId="{6B607A0B-9FA7-45AC-97CF-4035B0CB99A2}" srcOrd="0" destOrd="0" presId="urn:microsoft.com/office/officeart/2016/7/layout/VerticalHollowActionList"/>
    <dgm:cxn modelId="{1D4CFA73-D2B9-43FF-B1B1-14A0DE744D10}" type="presParOf" srcId="{6B607A0B-9FA7-45AC-97CF-4035B0CB99A2}" destId="{9BEC59DC-1E5E-4D57-901B-D308EFB5F790}" srcOrd="0" destOrd="0" presId="urn:microsoft.com/office/officeart/2016/7/layout/VerticalHollowActionList"/>
    <dgm:cxn modelId="{725F2AF0-753F-4A8E-B510-9A3F024116F2}" type="presParOf" srcId="{6B607A0B-9FA7-45AC-97CF-4035B0CB99A2}" destId="{7DC26B53-86C4-4E88-AE9D-4D83157536F2}" srcOrd="1" destOrd="0" presId="urn:microsoft.com/office/officeart/2016/7/layout/VerticalHollowActionList"/>
    <dgm:cxn modelId="{F8A92742-9A17-4B6A-A3A7-2EDFE2964AB6}" type="presParOf" srcId="{D5DC8CD5-B23B-4ACD-90CB-86E9FDF8E3BA}" destId="{1FED377B-983E-4E8E-94B1-BDFD29FEB2AD}" srcOrd="1" destOrd="0" presId="urn:microsoft.com/office/officeart/2016/7/layout/VerticalHollowActionList"/>
    <dgm:cxn modelId="{50F810A1-36CA-43F0-B596-EE21B00904A7}" type="presParOf" srcId="{D5DC8CD5-B23B-4ACD-90CB-86E9FDF8E3BA}" destId="{A3577486-052A-4E18-A7E0-E701C5907BA8}" srcOrd="2" destOrd="0" presId="urn:microsoft.com/office/officeart/2016/7/layout/VerticalHollowActionList"/>
    <dgm:cxn modelId="{830DD7B4-79F5-4B2B-8881-634A1FAEC952}" type="presParOf" srcId="{A3577486-052A-4E18-A7E0-E701C5907BA8}" destId="{FB19E243-9857-4B82-84A2-B5DCD1DCDECA}" srcOrd="0" destOrd="0" presId="urn:microsoft.com/office/officeart/2016/7/layout/VerticalHollowActionList"/>
    <dgm:cxn modelId="{41A76073-A793-4C33-92A1-B6C7A8086414}" type="presParOf" srcId="{A3577486-052A-4E18-A7E0-E701C5907BA8}" destId="{06AD0A4F-729F-4A02-9D53-8F23B1F3DB2B}" srcOrd="1" destOrd="0" presId="urn:microsoft.com/office/officeart/2016/7/layout/VerticalHollowActionList"/>
    <dgm:cxn modelId="{DB8FCA6F-0BDD-449C-BE7A-DAC3B7BF675B}" type="presParOf" srcId="{D5DC8CD5-B23B-4ACD-90CB-86E9FDF8E3BA}" destId="{44DBD3C5-1D6A-4C10-BFC5-8C5C38DD7CAB}" srcOrd="3" destOrd="0" presId="urn:microsoft.com/office/officeart/2016/7/layout/VerticalHollowActionList"/>
    <dgm:cxn modelId="{8C403853-F923-4411-85EC-CAD40A70295F}" type="presParOf" srcId="{D5DC8CD5-B23B-4ACD-90CB-86E9FDF8E3BA}" destId="{95E3626F-3436-4414-99F5-3178305DC81B}" srcOrd="4" destOrd="0" presId="urn:microsoft.com/office/officeart/2016/7/layout/VerticalHollowActionList"/>
    <dgm:cxn modelId="{302EB3EA-D1DC-49BF-A39D-7959F22F7B7E}" type="presParOf" srcId="{95E3626F-3436-4414-99F5-3178305DC81B}" destId="{64C10506-8E05-4325-9A75-22364AB31256}" srcOrd="0" destOrd="0" presId="urn:microsoft.com/office/officeart/2016/7/layout/VerticalHollowActionList"/>
    <dgm:cxn modelId="{AD87E42D-2D45-4696-9F2A-E7FD33DE4A41}" type="presParOf" srcId="{95E3626F-3436-4414-99F5-3178305DC81B}" destId="{C202FF87-F533-4A25-8E31-042ACAE24942}" srcOrd="1" destOrd="0" presId="urn:microsoft.com/office/officeart/2016/7/layout/VerticalHollowActionList"/>
    <dgm:cxn modelId="{F5BD2935-2F74-4C25-8B75-93EA1A2E9B73}" type="presParOf" srcId="{D5DC8CD5-B23B-4ACD-90CB-86E9FDF8E3BA}" destId="{E6B0A1CF-F637-4092-9896-AA9A7EE45BD5}" srcOrd="5" destOrd="0" presId="urn:microsoft.com/office/officeart/2016/7/layout/VerticalHollowActionList"/>
    <dgm:cxn modelId="{934C7727-23A3-4703-A329-880F8A88830F}" type="presParOf" srcId="{D5DC8CD5-B23B-4ACD-90CB-86E9FDF8E3BA}" destId="{45A2F802-5557-415E-A319-BDC9D5FD7EAB}" srcOrd="6" destOrd="0" presId="urn:microsoft.com/office/officeart/2016/7/layout/VerticalHollowActionList"/>
    <dgm:cxn modelId="{75A2E974-63F6-4087-B097-490983FFC03F}" type="presParOf" srcId="{45A2F802-5557-415E-A319-BDC9D5FD7EAB}" destId="{446470CD-49D5-4FF7-B1B4-0D31C42A9AAC}" srcOrd="0" destOrd="0" presId="urn:microsoft.com/office/officeart/2016/7/layout/VerticalHollowActionList"/>
    <dgm:cxn modelId="{654F2F8F-A714-4030-90B7-5DFABC575A5C}" type="presParOf" srcId="{45A2F802-5557-415E-A319-BDC9D5FD7EAB}" destId="{FF3B4876-052C-4721-A597-D0AC559CC238}" srcOrd="1" destOrd="0" presId="urn:microsoft.com/office/officeart/2016/7/layout/VerticalHollowActionList"/>
    <dgm:cxn modelId="{C7541992-7392-4DCF-A64B-2802EE8BD5D5}" type="presParOf" srcId="{D5DC8CD5-B23B-4ACD-90CB-86E9FDF8E3BA}" destId="{8A35817C-14F1-4A13-AD28-10260B61B0C5}" srcOrd="7" destOrd="0" presId="urn:microsoft.com/office/officeart/2016/7/layout/VerticalHollowActionList"/>
    <dgm:cxn modelId="{83D2985F-25FD-426A-A41E-145F89DCC395}" type="presParOf" srcId="{D5DC8CD5-B23B-4ACD-90CB-86E9FDF8E3BA}" destId="{4A6C217C-6CB9-446D-BEFE-F9B1FCF5DE67}" srcOrd="8" destOrd="0" presId="urn:microsoft.com/office/officeart/2016/7/layout/VerticalHollowActionList"/>
    <dgm:cxn modelId="{89F6EE0A-F7E1-48C7-9921-5755D8638765}" type="presParOf" srcId="{4A6C217C-6CB9-446D-BEFE-F9B1FCF5DE67}" destId="{4B10659F-CAC1-43C7-B6FE-8E7E946721B3}" srcOrd="0" destOrd="0" presId="urn:microsoft.com/office/officeart/2016/7/layout/VerticalHollowActionList"/>
    <dgm:cxn modelId="{59B50490-E039-4D04-A298-04BBD4A141A0}" type="presParOf" srcId="{4A6C217C-6CB9-446D-BEFE-F9B1FCF5DE67}" destId="{4C2A2DE9-FB25-4BCE-A1AA-9018BE4BB65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87F76-0DF4-4AB7-936D-7B26B0CAA89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F52427-0D1B-44B7-8600-0F5832B55D17}">
      <dgm:prSet/>
      <dgm:spPr/>
      <dgm:t>
        <a:bodyPr/>
        <a:lstStyle/>
        <a:p>
          <a:r>
            <a:rPr lang="en-US"/>
            <a:t>Public Policy Changes Over Time – Bob Dylan</a:t>
          </a:r>
        </a:p>
      </dgm:t>
    </dgm:pt>
    <dgm:pt modelId="{674B17A9-273B-45C4-B1BF-011D86259FEF}" type="parTrans" cxnId="{E1F04E0D-075F-44F0-AD65-E7E35A85D2C6}">
      <dgm:prSet/>
      <dgm:spPr/>
      <dgm:t>
        <a:bodyPr/>
        <a:lstStyle/>
        <a:p>
          <a:endParaRPr lang="en-US"/>
        </a:p>
      </dgm:t>
    </dgm:pt>
    <dgm:pt modelId="{A3DAFB98-FE28-4972-B4CA-D760373AD0BF}" type="sibTrans" cxnId="{E1F04E0D-075F-44F0-AD65-E7E35A85D2C6}">
      <dgm:prSet/>
      <dgm:spPr/>
      <dgm:t>
        <a:bodyPr/>
        <a:lstStyle/>
        <a:p>
          <a:endParaRPr lang="en-US"/>
        </a:p>
      </dgm:t>
    </dgm:pt>
    <dgm:pt modelId="{646BA0D5-E4DF-4551-B468-8E34E92A8B8C}">
      <dgm:prSet/>
      <dgm:spPr/>
      <dgm:t>
        <a:bodyPr/>
        <a:lstStyle/>
        <a:p>
          <a:r>
            <a:rPr lang="en-US"/>
            <a:t>Free Market “High”</a:t>
          </a:r>
        </a:p>
      </dgm:t>
    </dgm:pt>
    <dgm:pt modelId="{F3494FD3-68E5-4DC0-AE92-68DAC2796641}" type="parTrans" cxnId="{00E7892A-266E-4502-82AC-79D477929669}">
      <dgm:prSet/>
      <dgm:spPr/>
      <dgm:t>
        <a:bodyPr/>
        <a:lstStyle/>
        <a:p>
          <a:endParaRPr lang="en-US"/>
        </a:p>
      </dgm:t>
    </dgm:pt>
    <dgm:pt modelId="{CDD22669-539B-466C-92D2-FC0CE60A8DA1}" type="sibTrans" cxnId="{00E7892A-266E-4502-82AC-79D477929669}">
      <dgm:prSet/>
      <dgm:spPr/>
      <dgm:t>
        <a:bodyPr/>
        <a:lstStyle/>
        <a:p>
          <a:endParaRPr lang="en-US"/>
        </a:p>
      </dgm:t>
    </dgm:pt>
    <dgm:pt modelId="{B7F5F03A-E0E5-41EC-B78B-0DE08CB27513}">
      <dgm:prSet/>
      <dgm:spPr/>
      <dgm:t>
        <a:bodyPr/>
        <a:lstStyle/>
        <a:p>
          <a:r>
            <a:rPr lang="en-US"/>
            <a:t>Sin Tax, To Fix the Roads and Such</a:t>
          </a:r>
        </a:p>
      </dgm:t>
    </dgm:pt>
    <dgm:pt modelId="{C195D5A3-4809-4BFC-9888-AF6D2CAFD8DD}" type="parTrans" cxnId="{09875E5A-0E8E-46CB-84F9-0B0B39D2D5A2}">
      <dgm:prSet/>
      <dgm:spPr/>
      <dgm:t>
        <a:bodyPr/>
        <a:lstStyle/>
        <a:p>
          <a:endParaRPr lang="en-US"/>
        </a:p>
      </dgm:t>
    </dgm:pt>
    <dgm:pt modelId="{5A54C2C9-4F0D-4A22-B3E9-50B41FBE1665}" type="sibTrans" cxnId="{09875E5A-0E8E-46CB-84F9-0B0B39D2D5A2}">
      <dgm:prSet/>
      <dgm:spPr/>
      <dgm:t>
        <a:bodyPr/>
        <a:lstStyle/>
        <a:p>
          <a:endParaRPr lang="en-US"/>
        </a:p>
      </dgm:t>
    </dgm:pt>
    <dgm:pt modelId="{2D172DF9-6B08-453E-95AF-77C89B33C6FB}">
      <dgm:prSet/>
      <dgm:spPr/>
      <dgm:t>
        <a:bodyPr/>
        <a:lstStyle/>
        <a:p>
          <a:r>
            <a:rPr lang="en-US"/>
            <a:t>It’s Medicine and Good For What Ails You</a:t>
          </a:r>
        </a:p>
      </dgm:t>
    </dgm:pt>
    <dgm:pt modelId="{D0F9A641-F1BE-45D6-ACB5-8BFEA83172CE}" type="parTrans" cxnId="{4DC86647-F421-4EE9-8C7D-650E34C29B2C}">
      <dgm:prSet/>
      <dgm:spPr/>
      <dgm:t>
        <a:bodyPr/>
        <a:lstStyle/>
        <a:p>
          <a:endParaRPr lang="en-US"/>
        </a:p>
      </dgm:t>
    </dgm:pt>
    <dgm:pt modelId="{F5A76FE7-2582-46B9-9392-F1E5406D1EF9}" type="sibTrans" cxnId="{4DC86647-F421-4EE9-8C7D-650E34C29B2C}">
      <dgm:prSet/>
      <dgm:spPr/>
      <dgm:t>
        <a:bodyPr/>
        <a:lstStyle/>
        <a:p>
          <a:endParaRPr lang="en-US"/>
        </a:p>
      </dgm:t>
    </dgm:pt>
    <dgm:pt modelId="{3B856F91-DAB1-46D3-B412-A1B4768C481F}">
      <dgm:prSet/>
      <dgm:spPr/>
      <dgm:t>
        <a:bodyPr/>
        <a:lstStyle/>
        <a:p>
          <a:r>
            <a:rPr lang="en-US"/>
            <a:t>More Impaired Drivers</a:t>
          </a:r>
        </a:p>
      </dgm:t>
    </dgm:pt>
    <dgm:pt modelId="{BB649495-03FE-4ABC-816C-BB4BF0FA417B}" type="parTrans" cxnId="{BB129512-5156-4ADD-A48A-538006BB98CD}">
      <dgm:prSet/>
      <dgm:spPr/>
      <dgm:t>
        <a:bodyPr/>
        <a:lstStyle/>
        <a:p>
          <a:endParaRPr lang="en-US"/>
        </a:p>
      </dgm:t>
    </dgm:pt>
    <dgm:pt modelId="{2191143F-191E-4B8C-8C63-D123B3E2DB39}" type="sibTrans" cxnId="{BB129512-5156-4ADD-A48A-538006BB98CD}">
      <dgm:prSet/>
      <dgm:spPr/>
      <dgm:t>
        <a:bodyPr/>
        <a:lstStyle/>
        <a:p>
          <a:endParaRPr lang="en-US"/>
        </a:p>
      </dgm:t>
    </dgm:pt>
    <dgm:pt modelId="{DF4CBBB2-3CE8-43E5-B900-D353F7A4B80F}">
      <dgm:prSet/>
      <dgm:spPr/>
      <dgm:t>
        <a:bodyPr/>
        <a:lstStyle/>
        <a:p>
          <a:r>
            <a:rPr lang="en-US"/>
            <a:t>As Restrictions Fall, Health Risks Rise</a:t>
          </a:r>
        </a:p>
      </dgm:t>
    </dgm:pt>
    <dgm:pt modelId="{A4C717BD-BFFA-4409-821A-4198E6AFBF31}" type="parTrans" cxnId="{E689880D-2E92-4C13-8A14-6082E5FF2147}">
      <dgm:prSet/>
      <dgm:spPr/>
      <dgm:t>
        <a:bodyPr/>
        <a:lstStyle/>
        <a:p>
          <a:endParaRPr lang="en-US"/>
        </a:p>
      </dgm:t>
    </dgm:pt>
    <dgm:pt modelId="{7F7F361C-A278-4F13-8DA5-EADF13490CE0}" type="sibTrans" cxnId="{E689880D-2E92-4C13-8A14-6082E5FF2147}">
      <dgm:prSet/>
      <dgm:spPr/>
      <dgm:t>
        <a:bodyPr/>
        <a:lstStyle/>
        <a:p>
          <a:endParaRPr lang="en-US"/>
        </a:p>
      </dgm:t>
    </dgm:pt>
    <dgm:pt modelId="{62FA16B7-7184-406F-971A-787B7005FDC9}" type="pres">
      <dgm:prSet presAssocID="{CA387F76-0DF4-4AB7-936D-7B26B0CAA89B}" presName="Name0" presStyleCnt="0">
        <dgm:presLayoutVars>
          <dgm:dir/>
          <dgm:resizeHandles val="exact"/>
        </dgm:presLayoutVars>
      </dgm:prSet>
      <dgm:spPr/>
    </dgm:pt>
    <dgm:pt modelId="{A1AB0318-24BC-429B-A847-0770DA1AFC44}" type="pres">
      <dgm:prSet presAssocID="{DFF52427-0D1B-44B7-8600-0F5832B55D17}" presName="node" presStyleLbl="node1" presStyleIdx="0" presStyleCnt="6">
        <dgm:presLayoutVars>
          <dgm:bulletEnabled val="1"/>
        </dgm:presLayoutVars>
      </dgm:prSet>
      <dgm:spPr/>
    </dgm:pt>
    <dgm:pt modelId="{053DC4E3-EFC7-4296-94BF-61EE6A724F30}" type="pres">
      <dgm:prSet presAssocID="{A3DAFB98-FE28-4972-B4CA-D760373AD0BF}" presName="sibTrans" presStyleLbl="sibTrans1D1" presStyleIdx="0" presStyleCnt="5"/>
      <dgm:spPr/>
    </dgm:pt>
    <dgm:pt modelId="{26913A19-2A19-45E7-8E33-B7541A16D730}" type="pres">
      <dgm:prSet presAssocID="{A3DAFB98-FE28-4972-B4CA-D760373AD0BF}" presName="connectorText" presStyleLbl="sibTrans1D1" presStyleIdx="0" presStyleCnt="5"/>
      <dgm:spPr/>
    </dgm:pt>
    <dgm:pt modelId="{1A32E215-8EC3-4C65-B87F-B646D272C742}" type="pres">
      <dgm:prSet presAssocID="{646BA0D5-E4DF-4551-B468-8E34E92A8B8C}" presName="node" presStyleLbl="node1" presStyleIdx="1" presStyleCnt="6">
        <dgm:presLayoutVars>
          <dgm:bulletEnabled val="1"/>
        </dgm:presLayoutVars>
      </dgm:prSet>
      <dgm:spPr/>
    </dgm:pt>
    <dgm:pt modelId="{20F6DE78-818B-4BBD-B9BF-3E35885F28BD}" type="pres">
      <dgm:prSet presAssocID="{CDD22669-539B-466C-92D2-FC0CE60A8DA1}" presName="sibTrans" presStyleLbl="sibTrans1D1" presStyleIdx="1" presStyleCnt="5"/>
      <dgm:spPr/>
    </dgm:pt>
    <dgm:pt modelId="{086C5FB1-AE39-433B-B796-56C09715DA78}" type="pres">
      <dgm:prSet presAssocID="{CDD22669-539B-466C-92D2-FC0CE60A8DA1}" presName="connectorText" presStyleLbl="sibTrans1D1" presStyleIdx="1" presStyleCnt="5"/>
      <dgm:spPr/>
    </dgm:pt>
    <dgm:pt modelId="{25BC70EF-16A9-4F32-A82C-8F917F67E4DE}" type="pres">
      <dgm:prSet presAssocID="{B7F5F03A-E0E5-41EC-B78B-0DE08CB27513}" presName="node" presStyleLbl="node1" presStyleIdx="2" presStyleCnt="6">
        <dgm:presLayoutVars>
          <dgm:bulletEnabled val="1"/>
        </dgm:presLayoutVars>
      </dgm:prSet>
      <dgm:spPr/>
    </dgm:pt>
    <dgm:pt modelId="{C8FADA53-833E-466E-B891-B0075DFDACFA}" type="pres">
      <dgm:prSet presAssocID="{5A54C2C9-4F0D-4A22-B3E9-50B41FBE1665}" presName="sibTrans" presStyleLbl="sibTrans1D1" presStyleIdx="2" presStyleCnt="5"/>
      <dgm:spPr/>
    </dgm:pt>
    <dgm:pt modelId="{864891ED-1BA8-4E9B-A773-F781D12161C0}" type="pres">
      <dgm:prSet presAssocID="{5A54C2C9-4F0D-4A22-B3E9-50B41FBE1665}" presName="connectorText" presStyleLbl="sibTrans1D1" presStyleIdx="2" presStyleCnt="5"/>
      <dgm:spPr/>
    </dgm:pt>
    <dgm:pt modelId="{D0EB2BAA-28D7-416A-B030-050C9A4C91C7}" type="pres">
      <dgm:prSet presAssocID="{2D172DF9-6B08-453E-95AF-77C89B33C6FB}" presName="node" presStyleLbl="node1" presStyleIdx="3" presStyleCnt="6">
        <dgm:presLayoutVars>
          <dgm:bulletEnabled val="1"/>
        </dgm:presLayoutVars>
      </dgm:prSet>
      <dgm:spPr/>
    </dgm:pt>
    <dgm:pt modelId="{77418C7D-EC98-4833-9805-76137E710EEC}" type="pres">
      <dgm:prSet presAssocID="{F5A76FE7-2582-46B9-9392-F1E5406D1EF9}" presName="sibTrans" presStyleLbl="sibTrans1D1" presStyleIdx="3" presStyleCnt="5"/>
      <dgm:spPr/>
    </dgm:pt>
    <dgm:pt modelId="{9DE052A6-4AC6-4691-8B84-1A08E4758826}" type="pres">
      <dgm:prSet presAssocID="{F5A76FE7-2582-46B9-9392-F1E5406D1EF9}" presName="connectorText" presStyleLbl="sibTrans1D1" presStyleIdx="3" presStyleCnt="5"/>
      <dgm:spPr/>
    </dgm:pt>
    <dgm:pt modelId="{DC4E2515-4552-45C9-BEB1-C983436FAF5B}" type="pres">
      <dgm:prSet presAssocID="{3B856F91-DAB1-46D3-B412-A1B4768C481F}" presName="node" presStyleLbl="node1" presStyleIdx="4" presStyleCnt="6">
        <dgm:presLayoutVars>
          <dgm:bulletEnabled val="1"/>
        </dgm:presLayoutVars>
      </dgm:prSet>
      <dgm:spPr/>
    </dgm:pt>
    <dgm:pt modelId="{43695D28-D659-4B89-ABF6-8371AC895BE8}" type="pres">
      <dgm:prSet presAssocID="{2191143F-191E-4B8C-8C63-D123B3E2DB39}" presName="sibTrans" presStyleLbl="sibTrans1D1" presStyleIdx="4" presStyleCnt="5"/>
      <dgm:spPr/>
    </dgm:pt>
    <dgm:pt modelId="{9B45BA13-6FB1-4264-8155-0F75FEEA4E20}" type="pres">
      <dgm:prSet presAssocID="{2191143F-191E-4B8C-8C63-D123B3E2DB39}" presName="connectorText" presStyleLbl="sibTrans1D1" presStyleIdx="4" presStyleCnt="5"/>
      <dgm:spPr/>
    </dgm:pt>
    <dgm:pt modelId="{024170FB-AE88-458B-B7D7-AB80A1DE2CE7}" type="pres">
      <dgm:prSet presAssocID="{DF4CBBB2-3CE8-43E5-B900-D353F7A4B80F}" presName="node" presStyleLbl="node1" presStyleIdx="5" presStyleCnt="6">
        <dgm:presLayoutVars>
          <dgm:bulletEnabled val="1"/>
        </dgm:presLayoutVars>
      </dgm:prSet>
      <dgm:spPr/>
    </dgm:pt>
  </dgm:ptLst>
  <dgm:cxnLst>
    <dgm:cxn modelId="{E1F04E0D-075F-44F0-AD65-E7E35A85D2C6}" srcId="{CA387F76-0DF4-4AB7-936D-7B26B0CAA89B}" destId="{DFF52427-0D1B-44B7-8600-0F5832B55D17}" srcOrd="0" destOrd="0" parTransId="{674B17A9-273B-45C4-B1BF-011D86259FEF}" sibTransId="{A3DAFB98-FE28-4972-B4CA-D760373AD0BF}"/>
    <dgm:cxn modelId="{E689880D-2E92-4C13-8A14-6082E5FF2147}" srcId="{CA387F76-0DF4-4AB7-936D-7B26B0CAA89B}" destId="{DF4CBBB2-3CE8-43E5-B900-D353F7A4B80F}" srcOrd="5" destOrd="0" parTransId="{A4C717BD-BFFA-4409-821A-4198E6AFBF31}" sibTransId="{7F7F361C-A278-4F13-8DA5-EADF13490CE0}"/>
    <dgm:cxn modelId="{BB129512-5156-4ADD-A48A-538006BB98CD}" srcId="{CA387F76-0DF4-4AB7-936D-7B26B0CAA89B}" destId="{3B856F91-DAB1-46D3-B412-A1B4768C481F}" srcOrd="4" destOrd="0" parTransId="{BB649495-03FE-4ABC-816C-BB4BF0FA417B}" sibTransId="{2191143F-191E-4B8C-8C63-D123B3E2DB39}"/>
    <dgm:cxn modelId="{4FCE0F19-99A6-45EC-BBEC-F60A543FFDED}" type="presOf" srcId="{5A54C2C9-4F0D-4A22-B3E9-50B41FBE1665}" destId="{864891ED-1BA8-4E9B-A773-F781D12161C0}" srcOrd="1" destOrd="0" presId="urn:microsoft.com/office/officeart/2016/7/layout/RepeatingBendingProcessNew"/>
    <dgm:cxn modelId="{C3E2381E-294A-48EE-8D27-1E88A317647B}" type="presOf" srcId="{646BA0D5-E4DF-4551-B468-8E34E92A8B8C}" destId="{1A32E215-8EC3-4C65-B87F-B646D272C742}" srcOrd="0" destOrd="0" presId="urn:microsoft.com/office/officeart/2016/7/layout/RepeatingBendingProcessNew"/>
    <dgm:cxn modelId="{00E7892A-266E-4502-82AC-79D477929669}" srcId="{CA387F76-0DF4-4AB7-936D-7B26B0CAA89B}" destId="{646BA0D5-E4DF-4551-B468-8E34E92A8B8C}" srcOrd="1" destOrd="0" parTransId="{F3494FD3-68E5-4DC0-AE92-68DAC2796641}" sibTransId="{CDD22669-539B-466C-92D2-FC0CE60A8DA1}"/>
    <dgm:cxn modelId="{0D1B4D30-44FB-4C12-B0AC-F80294E61D08}" type="presOf" srcId="{CDD22669-539B-466C-92D2-FC0CE60A8DA1}" destId="{086C5FB1-AE39-433B-B796-56C09715DA78}" srcOrd="1" destOrd="0" presId="urn:microsoft.com/office/officeart/2016/7/layout/RepeatingBendingProcessNew"/>
    <dgm:cxn modelId="{3613365D-2DBC-4C13-B947-0D42E4663680}" type="presOf" srcId="{3B856F91-DAB1-46D3-B412-A1B4768C481F}" destId="{DC4E2515-4552-45C9-BEB1-C983436FAF5B}" srcOrd="0" destOrd="0" presId="urn:microsoft.com/office/officeart/2016/7/layout/RepeatingBendingProcessNew"/>
    <dgm:cxn modelId="{F951845D-F925-4B71-BEE0-8E99006207C0}" type="presOf" srcId="{B7F5F03A-E0E5-41EC-B78B-0DE08CB27513}" destId="{25BC70EF-16A9-4F32-A82C-8F917F67E4DE}" srcOrd="0" destOrd="0" presId="urn:microsoft.com/office/officeart/2016/7/layout/RepeatingBendingProcessNew"/>
    <dgm:cxn modelId="{8B06F261-40E1-44FB-A893-31DE09E40407}" type="presOf" srcId="{5A54C2C9-4F0D-4A22-B3E9-50B41FBE1665}" destId="{C8FADA53-833E-466E-B891-B0075DFDACFA}" srcOrd="0" destOrd="0" presId="urn:microsoft.com/office/officeart/2016/7/layout/RepeatingBendingProcessNew"/>
    <dgm:cxn modelId="{4DC86647-F421-4EE9-8C7D-650E34C29B2C}" srcId="{CA387F76-0DF4-4AB7-936D-7B26B0CAA89B}" destId="{2D172DF9-6B08-453E-95AF-77C89B33C6FB}" srcOrd="3" destOrd="0" parTransId="{D0F9A641-F1BE-45D6-ACB5-8BFEA83172CE}" sibTransId="{F5A76FE7-2582-46B9-9392-F1E5406D1EF9}"/>
    <dgm:cxn modelId="{7DB5E547-AE53-4439-917B-38D7C13B81D7}" type="presOf" srcId="{A3DAFB98-FE28-4972-B4CA-D760373AD0BF}" destId="{053DC4E3-EFC7-4296-94BF-61EE6A724F30}" srcOrd="0" destOrd="0" presId="urn:microsoft.com/office/officeart/2016/7/layout/RepeatingBendingProcessNew"/>
    <dgm:cxn modelId="{DEDA464D-7B09-413C-A1FC-67F383256F9E}" type="presOf" srcId="{DF4CBBB2-3CE8-43E5-B900-D353F7A4B80F}" destId="{024170FB-AE88-458B-B7D7-AB80A1DE2CE7}" srcOrd="0" destOrd="0" presId="urn:microsoft.com/office/officeart/2016/7/layout/RepeatingBendingProcessNew"/>
    <dgm:cxn modelId="{049DF96D-4CE0-496E-BBA8-15FEC37B8E93}" type="presOf" srcId="{2191143F-191E-4B8C-8C63-D123B3E2DB39}" destId="{9B45BA13-6FB1-4264-8155-0F75FEEA4E20}" srcOrd="1" destOrd="0" presId="urn:microsoft.com/office/officeart/2016/7/layout/RepeatingBendingProcessNew"/>
    <dgm:cxn modelId="{03B4F172-6C3D-4868-BCFC-0759EC2C6F19}" type="presOf" srcId="{2191143F-191E-4B8C-8C63-D123B3E2DB39}" destId="{43695D28-D659-4B89-ABF6-8371AC895BE8}" srcOrd="0" destOrd="0" presId="urn:microsoft.com/office/officeart/2016/7/layout/RepeatingBendingProcessNew"/>
    <dgm:cxn modelId="{2B098D53-793C-4F78-AC57-5DDA2F4DE703}" type="presOf" srcId="{2D172DF9-6B08-453E-95AF-77C89B33C6FB}" destId="{D0EB2BAA-28D7-416A-B030-050C9A4C91C7}" srcOrd="0" destOrd="0" presId="urn:microsoft.com/office/officeart/2016/7/layout/RepeatingBendingProcessNew"/>
    <dgm:cxn modelId="{09875E5A-0E8E-46CB-84F9-0B0B39D2D5A2}" srcId="{CA387F76-0DF4-4AB7-936D-7B26B0CAA89B}" destId="{B7F5F03A-E0E5-41EC-B78B-0DE08CB27513}" srcOrd="2" destOrd="0" parTransId="{C195D5A3-4809-4BFC-9888-AF6D2CAFD8DD}" sibTransId="{5A54C2C9-4F0D-4A22-B3E9-50B41FBE1665}"/>
    <dgm:cxn modelId="{D8A9277B-45F6-4302-97CF-6AA15FDAA139}" type="presOf" srcId="{DFF52427-0D1B-44B7-8600-0F5832B55D17}" destId="{A1AB0318-24BC-429B-A847-0770DA1AFC44}" srcOrd="0" destOrd="0" presId="urn:microsoft.com/office/officeart/2016/7/layout/RepeatingBendingProcessNew"/>
    <dgm:cxn modelId="{3B8D16DC-3FF3-4ECD-A210-CFB10310AD6F}" type="presOf" srcId="{CDD22669-539B-466C-92D2-FC0CE60A8DA1}" destId="{20F6DE78-818B-4BBD-B9BF-3E35885F28BD}" srcOrd="0" destOrd="0" presId="urn:microsoft.com/office/officeart/2016/7/layout/RepeatingBendingProcessNew"/>
    <dgm:cxn modelId="{3AF2EAED-8F72-4AC6-8A5E-7FC6C66C5AD4}" type="presOf" srcId="{F5A76FE7-2582-46B9-9392-F1E5406D1EF9}" destId="{9DE052A6-4AC6-4691-8B84-1A08E4758826}" srcOrd="1" destOrd="0" presId="urn:microsoft.com/office/officeart/2016/7/layout/RepeatingBendingProcessNew"/>
    <dgm:cxn modelId="{39CA04F6-0809-499E-BB08-7D9C5DFF3C8D}" type="presOf" srcId="{F5A76FE7-2582-46B9-9392-F1E5406D1EF9}" destId="{77418C7D-EC98-4833-9805-76137E710EEC}" srcOrd="0" destOrd="0" presId="urn:microsoft.com/office/officeart/2016/7/layout/RepeatingBendingProcessNew"/>
    <dgm:cxn modelId="{B6FFDCF6-D22F-4F7F-9119-237BDAB7A4A5}" type="presOf" srcId="{CA387F76-0DF4-4AB7-936D-7B26B0CAA89B}" destId="{62FA16B7-7184-406F-971A-787B7005FDC9}" srcOrd="0" destOrd="0" presId="urn:microsoft.com/office/officeart/2016/7/layout/RepeatingBendingProcessNew"/>
    <dgm:cxn modelId="{BF4DAEF7-5CFE-4173-8C8E-38C90DC50D49}" type="presOf" srcId="{A3DAFB98-FE28-4972-B4CA-D760373AD0BF}" destId="{26913A19-2A19-45E7-8E33-B7541A16D730}" srcOrd="1" destOrd="0" presId="urn:microsoft.com/office/officeart/2016/7/layout/RepeatingBendingProcessNew"/>
    <dgm:cxn modelId="{AC6F5118-58E4-406F-88A3-75E10291A39D}" type="presParOf" srcId="{62FA16B7-7184-406F-971A-787B7005FDC9}" destId="{A1AB0318-24BC-429B-A847-0770DA1AFC44}" srcOrd="0" destOrd="0" presId="urn:microsoft.com/office/officeart/2016/7/layout/RepeatingBendingProcessNew"/>
    <dgm:cxn modelId="{BA3F61E1-83A5-43AB-862C-4D23B99E1EDE}" type="presParOf" srcId="{62FA16B7-7184-406F-971A-787B7005FDC9}" destId="{053DC4E3-EFC7-4296-94BF-61EE6A724F30}" srcOrd="1" destOrd="0" presId="urn:microsoft.com/office/officeart/2016/7/layout/RepeatingBendingProcessNew"/>
    <dgm:cxn modelId="{81CA979C-6CDA-4E91-AA0C-149A93949BE7}" type="presParOf" srcId="{053DC4E3-EFC7-4296-94BF-61EE6A724F30}" destId="{26913A19-2A19-45E7-8E33-B7541A16D730}" srcOrd="0" destOrd="0" presId="urn:microsoft.com/office/officeart/2016/7/layout/RepeatingBendingProcessNew"/>
    <dgm:cxn modelId="{ECE44BD2-9D5F-4E05-9BB5-023B18855FA8}" type="presParOf" srcId="{62FA16B7-7184-406F-971A-787B7005FDC9}" destId="{1A32E215-8EC3-4C65-B87F-B646D272C742}" srcOrd="2" destOrd="0" presId="urn:microsoft.com/office/officeart/2016/7/layout/RepeatingBendingProcessNew"/>
    <dgm:cxn modelId="{37E43A81-484E-4B72-9C53-F1B5A1D4CEB5}" type="presParOf" srcId="{62FA16B7-7184-406F-971A-787B7005FDC9}" destId="{20F6DE78-818B-4BBD-B9BF-3E35885F28BD}" srcOrd="3" destOrd="0" presId="urn:microsoft.com/office/officeart/2016/7/layout/RepeatingBendingProcessNew"/>
    <dgm:cxn modelId="{233C789D-7834-4548-A00B-CF24797E80A0}" type="presParOf" srcId="{20F6DE78-818B-4BBD-B9BF-3E35885F28BD}" destId="{086C5FB1-AE39-433B-B796-56C09715DA78}" srcOrd="0" destOrd="0" presId="urn:microsoft.com/office/officeart/2016/7/layout/RepeatingBendingProcessNew"/>
    <dgm:cxn modelId="{CF92D66C-CA62-49DE-ADD3-70AD6D895767}" type="presParOf" srcId="{62FA16B7-7184-406F-971A-787B7005FDC9}" destId="{25BC70EF-16A9-4F32-A82C-8F917F67E4DE}" srcOrd="4" destOrd="0" presId="urn:microsoft.com/office/officeart/2016/7/layout/RepeatingBendingProcessNew"/>
    <dgm:cxn modelId="{067C7B61-A055-4438-89FC-AF9C59FE1C53}" type="presParOf" srcId="{62FA16B7-7184-406F-971A-787B7005FDC9}" destId="{C8FADA53-833E-466E-B891-B0075DFDACFA}" srcOrd="5" destOrd="0" presId="urn:microsoft.com/office/officeart/2016/7/layout/RepeatingBendingProcessNew"/>
    <dgm:cxn modelId="{9CEA3EF1-585F-4E49-8428-9C35C54760E0}" type="presParOf" srcId="{C8FADA53-833E-466E-B891-B0075DFDACFA}" destId="{864891ED-1BA8-4E9B-A773-F781D12161C0}" srcOrd="0" destOrd="0" presId="urn:microsoft.com/office/officeart/2016/7/layout/RepeatingBendingProcessNew"/>
    <dgm:cxn modelId="{2D9564CE-7949-4F50-994B-F882933B578F}" type="presParOf" srcId="{62FA16B7-7184-406F-971A-787B7005FDC9}" destId="{D0EB2BAA-28D7-416A-B030-050C9A4C91C7}" srcOrd="6" destOrd="0" presId="urn:microsoft.com/office/officeart/2016/7/layout/RepeatingBendingProcessNew"/>
    <dgm:cxn modelId="{02C21C96-7C7B-48DA-84CC-AB82CD3CB6AA}" type="presParOf" srcId="{62FA16B7-7184-406F-971A-787B7005FDC9}" destId="{77418C7D-EC98-4833-9805-76137E710EEC}" srcOrd="7" destOrd="0" presId="urn:microsoft.com/office/officeart/2016/7/layout/RepeatingBendingProcessNew"/>
    <dgm:cxn modelId="{12741626-D897-4AAC-B417-194930536BC7}" type="presParOf" srcId="{77418C7D-EC98-4833-9805-76137E710EEC}" destId="{9DE052A6-4AC6-4691-8B84-1A08E4758826}" srcOrd="0" destOrd="0" presId="urn:microsoft.com/office/officeart/2016/7/layout/RepeatingBendingProcessNew"/>
    <dgm:cxn modelId="{C4A5B16F-AC61-4579-9A65-5EEEF2ABEEC8}" type="presParOf" srcId="{62FA16B7-7184-406F-971A-787B7005FDC9}" destId="{DC4E2515-4552-45C9-BEB1-C983436FAF5B}" srcOrd="8" destOrd="0" presId="urn:microsoft.com/office/officeart/2016/7/layout/RepeatingBendingProcessNew"/>
    <dgm:cxn modelId="{96B003A6-9009-40A1-A48E-EC2DC356D42F}" type="presParOf" srcId="{62FA16B7-7184-406F-971A-787B7005FDC9}" destId="{43695D28-D659-4B89-ABF6-8371AC895BE8}" srcOrd="9" destOrd="0" presId="urn:microsoft.com/office/officeart/2016/7/layout/RepeatingBendingProcessNew"/>
    <dgm:cxn modelId="{A1B953DC-4857-45A0-AE31-D1A91C1DFEB8}" type="presParOf" srcId="{43695D28-D659-4B89-ABF6-8371AC895BE8}" destId="{9B45BA13-6FB1-4264-8155-0F75FEEA4E20}" srcOrd="0" destOrd="0" presId="urn:microsoft.com/office/officeart/2016/7/layout/RepeatingBendingProcessNew"/>
    <dgm:cxn modelId="{94BCAEF0-482C-4B47-9623-2A57B06BBF91}" type="presParOf" srcId="{62FA16B7-7184-406F-971A-787B7005FDC9}" destId="{024170FB-AE88-458B-B7D7-AB80A1DE2CE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6B327-1B9E-448F-AB91-82B8BBD503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B10315-FFA2-4931-82F6-56F2E9FB2E81}">
      <dgm:prSet/>
      <dgm:spPr/>
      <dgm:t>
        <a:bodyPr/>
        <a:lstStyle/>
        <a:p>
          <a:r>
            <a:rPr lang="en-US"/>
            <a:t>Increased Cannabis Use Disorder</a:t>
          </a:r>
        </a:p>
      </dgm:t>
    </dgm:pt>
    <dgm:pt modelId="{4F1712A5-5C38-47B4-B59B-7D290FB5E32C}" type="parTrans" cxnId="{D6CD096A-9D4A-41B5-9915-A7C61AA522A6}">
      <dgm:prSet/>
      <dgm:spPr/>
      <dgm:t>
        <a:bodyPr/>
        <a:lstStyle/>
        <a:p>
          <a:endParaRPr lang="en-US"/>
        </a:p>
      </dgm:t>
    </dgm:pt>
    <dgm:pt modelId="{9690C5AB-9BD8-4452-83E7-77DB1C1BD978}" type="sibTrans" cxnId="{D6CD096A-9D4A-41B5-9915-A7C61AA522A6}">
      <dgm:prSet/>
      <dgm:spPr/>
      <dgm:t>
        <a:bodyPr/>
        <a:lstStyle/>
        <a:p>
          <a:endParaRPr lang="en-US"/>
        </a:p>
      </dgm:t>
    </dgm:pt>
    <dgm:pt modelId="{8B3DA68B-495B-4FEE-89C7-5882AA64537F}">
      <dgm:prSet/>
      <dgm:spPr/>
      <dgm:t>
        <a:bodyPr/>
        <a:lstStyle/>
        <a:p>
          <a:r>
            <a:rPr lang="en-US"/>
            <a:t>ER visits for overdoses up 89%</a:t>
          </a:r>
        </a:p>
      </dgm:t>
    </dgm:pt>
    <dgm:pt modelId="{0DEDC6B3-708A-404C-BF43-3DC4A7E25A4D}" type="parTrans" cxnId="{64808489-06E1-427E-9BC2-10AEF90931CB}">
      <dgm:prSet/>
      <dgm:spPr/>
      <dgm:t>
        <a:bodyPr/>
        <a:lstStyle/>
        <a:p>
          <a:endParaRPr lang="en-US"/>
        </a:p>
      </dgm:t>
    </dgm:pt>
    <dgm:pt modelId="{CBA0BB81-4589-47C8-973B-1DDDFDED8F4C}" type="sibTrans" cxnId="{64808489-06E1-427E-9BC2-10AEF90931CB}">
      <dgm:prSet/>
      <dgm:spPr/>
      <dgm:t>
        <a:bodyPr/>
        <a:lstStyle/>
        <a:p>
          <a:endParaRPr lang="en-US"/>
        </a:p>
      </dgm:t>
    </dgm:pt>
    <dgm:pt modelId="{46C5AD4C-60C4-4AD4-8660-66D55A8F4A3D}">
      <dgm:prSet/>
      <dgm:spPr/>
      <dgm:t>
        <a:bodyPr/>
        <a:lstStyle/>
        <a:p>
          <a:r>
            <a:rPr lang="en-US"/>
            <a:t>Hospital admissions for cannabis poisoning up 200+%</a:t>
          </a:r>
        </a:p>
      </dgm:t>
    </dgm:pt>
    <dgm:pt modelId="{05CFCA3C-AD3E-48EB-8126-FCD62AEE1957}" type="parTrans" cxnId="{70EBD54B-5699-4E39-8DF7-C4636DB589D0}">
      <dgm:prSet/>
      <dgm:spPr/>
      <dgm:t>
        <a:bodyPr/>
        <a:lstStyle/>
        <a:p>
          <a:endParaRPr lang="en-US"/>
        </a:p>
      </dgm:t>
    </dgm:pt>
    <dgm:pt modelId="{F4603EC0-4339-4809-899A-0939E63C9323}" type="sibTrans" cxnId="{70EBD54B-5699-4E39-8DF7-C4636DB589D0}">
      <dgm:prSet/>
      <dgm:spPr/>
      <dgm:t>
        <a:bodyPr/>
        <a:lstStyle/>
        <a:p>
          <a:endParaRPr lang="en-US"/>
        </a:p>
      </dgm:t>
    </dgm:pt>
    <dgm:pt modelId="{F189932D-7CBA-4671-97E5-79B9871C3F48}">
      <dgm:prSet/>
      <dgm:spPr/>
      <dgm:t>
        <a:bodyPr/>
        <a:lstStyle/>
        <a:p>
          <a:r>
            <a:rPr lang="en-US"/>
            <a:t>Calls to poison control centers up 200%</a:t>
          </a:r>
        </a:p>
      </dgm:t>
    </dgm:pt>
    <dgm:pt modelId="{EB66D77A-84AA-410C-A36B-A501ABA3142B}" type="parTrans" cxnId="{C4136849-A56D-4CD7-A8CF-8CE9F54F4EEB}">
      <dgm:prSet/>
      <dgm:spPr/>
      <dgm:t>
        <a:bodyPr/>
        <a:lstStyle/>
        <a:p>
          <a:endParaRPr lang="en-US"/>
        </a:p>
      </dgm:t>
    </dgm:pt>
    <dgm:pt modelId="{574FF58D-87DA-4EF7-9D5E-02A58268E124}" type="sibTrans" cxnId="{C4136849-A56D-4CD7-A8CF-8CE9F54F4EEB}">
      <dgm:prSet/>
      <dgm:spPr/>
      <dgm:t>
        <a:bodyPr/>
        <a:lstStyle/>
        <a:p>
          <a:endParaRPr lang="en-US"/>
        </a:p>
      </dgm:t>
    </dgm:pt>
    <dgm:pt modelId="{69BDA6AC-3867-4B51-8EBD-378834858717}">
      <dgm:prSet/>
      <dgm:spPr/>
      <dgm:t>
        <a:bodyPr/>
        <a:lstStyle/>
        <a:p>
          <a:r>
            <a:rPr lang="en-US"/>
            <a:t>Difficulty in monitoring</a:t>
          </a:r>
        </a:p>
      </dgm:t>
    </dgm:pt>
    <dgm:pt modelId="{E98AA1E3-6D2B-4748-B22B-B7492A4B1FCA}" type="parTrans" cxnId="{B43DC1C4-7F0D-4F49-8A01-7A50EDC72BD8}">
      <dgm:prSet/>
      <dgm:spPr/>
      <dgm:t>
        <a:bodyPr/>
        <a:lstStyle/>
        <a:p>
          <a:endParaRPr lang="en-US"/>
        </a:p>
      </dgm:t>
    </dgm:pt>
    <dgm:pt modelId="{D0490C9B-FB39-4D5C-9A35-A4E5531B1A76}" type="sibTrans" cxnId="{B43DC1C4-7F0D-4F49-8A01-7A50EDC72BD8}">
      <dgm:prSet/>
      <dgm:spPr/>
      <dgm:t>
        <a:bodyPr/>
        <a:lstStyle/>
        <a:p>
          <a:endParaRPr lang="en-US"/>
        </a:p>
      </dgm:t>
    </dgm:pt>
    <dgm:pt modelId="{F8FE34F9-C3C3-4149-ADFD-E72042CCF731}">
      <dgm:prSet/>
      <dgm:spPr/>
      <dgm:t>
        <a:bodyPr/>
        <a:lstStyle/>
        <a:p>
          <a:r>
            <a:rPr lang="en-US"/>
            <a:t>Alcohol use did not drop</a:t>
          </a:r>
        </a:p>
      </dgm:t>
    </dgm:pt>
    <dgm:pt modelId="{E5F3FDF9-0929-4DAE-BF71-3690F3AE73D1}" type="parTrans" cxnId="{6C3EC720-1B3B-453A-943F-66F7E1892EE6}">
      <dgm:prSet/>
      <dgm:spPr/>
      <dgm:t>
        <a:bodyPr/>
        <a:lstStyle/>
        <a:p>
          <a:endParaRPr lang="en-US"/>
        </a:p>
      </dgm:t>
    </dgm:pt>
    <dgm:pt modelId="{5587A6E9-59A1-4C7C-A5A9-5CB7E2ECF48C}" type="sibTrans" cxnId="{6C3EC720-1B3B-453A-943F-66F7E1892EE6}">
      <dgm:prSet/>
      <dgm:spPr/>
      <dgm:t>
        <a:bodyPr/>
        <a:lstStyle/>
        <a:p>
          <a:endParaRPr lang="en-US"/>
        </a:p>
      </dgm:t>
    </dgm:pt>
    <dgm:pt modelId="{02C6AF45-F4F0-4B1F-95F9-30F3ACFF0F45}">
      <dgm:prSet/>
      <dgm:spPr/>
      <dgm:t>
        <a:bodyPr/>
        <a:lstStyle/>
        <a:p>
          <a:r>
            <a:rPr lang="en-US"/>
            <a:t>Polysubstance use rose</a:t>
          </a:r>
        </a:p>
      </dgm:t>
    </dgm:pt>
    <dgm:pt modelId="{4A21AB2E-3811-45B9-9020-9A0CA0F22F1B}" type="parTrans" cxnId="{A9E54D7C-B114-420C-BD02-E74FA3B2D9FD}">
      <dgm:prSet/>
      <dgm:spPr/>
      <dgm:t>
        <a:bodyPr/>
        <a:lstStyle/>
        <a:p>
          <a:endParaRPr lang="en-US"/>
        </a:p>
      </dgm:t>
    </dgm:pt>
    <dgm:pt modelId="{08BBA953-DBD1-42BA-9907-1A75A53070AF}" type="sibTrans" cxnId="{A9E54D7C-B114-420C-BD02-E74FA3B2D9FD}">
      <dgm:prSet/>
      <dgm:spPr/>
      <dgm:t>
        <a:bodyPr/>
        <a:lstStyle/>
        <a:p>
          <a:endParaRPr lang="en-US"/>
        </a:p>
      </dgm:t>
    </dgm:pt>
    <dgm:pt modelId="{3AC8C7B0-BD9F-437B-9BF5-522190A069E1}">
      <dgm:prSet/>
      <dgm:spPr/>
      <dgm:t>
        <a:bodyPr/>
        <a:lstStyle/>
        <a:p>
          <a:r>
            <a:rPr lang="en-US"/>
            <a:t>Tax receipts are minimal  (Colorado 0.09% of annual revenue)</a:t>
          </a:r>
        </a:p>
      </dgm:t>
    </dgm:pt>
    <dgm:pt modelId="{A79CA20B-AFDA-47B8-A8F8-EA4993C031A3}" type="parTrans" cxnId="{FB665F16-3B67-4EA5-9E9B-61A95EB2DC03}">
      <dgm:prSet/>
      <dgm:spPr/>
      <dgm:t>
        <a:bodyPr/>
        <a:lstStyle/>
        <a:p>
          <a:endParaRPr lang="en-US"/>
        </a:p>
      </dgm:t>
    </dgm:pt>
    <dgm:pt modelId="{4D50DBE9-A73A-4DF9-B554-C156984676C1}" type="sibTrans" cxnId="{FB665F16-3B67-4EA5-9E9B-61A95EB2DC03}">
      <dgm:prSet/>
      <dgm:spPr/>
      <dgm:t>
        <a:bodyPr/>
        <a:lstStyle/>
        <a:p>
          <a:endParaRPr lang="en-US"/>
        </a:p>
      </dgm:t>
    </dgm:pt>
    <dgm:pt modelId="{ADAF4570-3590-4594-865F-B399610E0EDF}" type="pres">
      <dgm:prSet presAssocID="{E6C6B327-1B9E-448F-AB91-82B8BBD503D7}" presName="diagram" presStyleCnt="0">
        <dgm:presLayoutVars>
          <dgm:dir/>
          <dgm:resizeHandles val="exact"/>
        </dgm:presLayoutVars>
      </dgm:prSet>
      <dgm:spPr/>
    </dgm:pt>
    <dgm:pt modelId="{B206372F-5538-4E1D-B920-479CB96E6E73}" type="pres">
      <dgm:prSet presAssocID="{19B10315-FFA2-4931-82F6-56F2E9FB2E81}" presName="node" presStyleLbl="node1" presStyleIdx="0" presStyleCnt="8">
        <dgm:presLayoutVars>
          <dgm:bulletEnabled val="1"/>
        </dgm:presLayoutVars>
      </dgm:prSet>
      <dgm:spPr/>
    </dgm:pt>
    <dgm:pt modelId="{91E37A34-DCD8-4551-B847-1D3962FFF1E8}" type="pres">
      <dgm:prSet presAssocID="{9690C5AB-9BD8-4452-83E7-77DB1C1BD978}" presName="sibTrans" presStyleCnt="0"/>
      <dgm:spPr/>
    </dgm:pt>
    <dgm:pt modelId="{C8C452FF-D45C-4BD2-819E-2C7391F90C6C}" type="pres">
      <dgm:prSet presAssocID="{8B3DA68B-495B-4FEE-89C7-5882AA64537F}" presName="node" presStyleLbl="node1" presStyleIdx="1" presStyleCnt="8">
        <dgm:presLayoutVars>
          <dgm:bulletEnabled val="1"/>
        </dgm:presLayoutVars>
      </dgm:prSet>
      <dgm:spPr/>
    </dgm:pt>
    <dgm:pt modelId="{70129D68-5367-44BA-B5BB-ED65CD2E4B49}" type="pres">
      <dgm:prSet presAssocID="{CBA0BB81-4589-47C8-973B-1DDDFDED8F4C}" presName="sibTrans" presStyleCnt="0"/>
      <dgm:spPr/>
    </dgm:pt>
    <dgm:pt modelId="{9890928B-E368-49D6-9B75-5CD0A2AAEBD3}" type="pres">
      <dgm:prSet presAssocID="{46C5AD4C-60C4-4AD4-8660-66D55A8F4A3D}" presName="node" presStyleLbl="node1" presStyleIdx="2" presStyleCnt="8">
        <dgm:presLayoutVars>
          <dgm:bulletEnabled val="1"/>
        </dgm:presLayoutVars>
      </dgm:prSet>
      <dgm:spPr/>
    </dgm:pt>
    <dgm:pt modelId="{4A16F0A8-1ACE-43C8-BF8D-472D634038F7}" type="pres">
      <dgm:prSet presAssocID="{F4603EC0-4339-4809-899A-0939E63C9323}" presName="sibTrans" presStyleCnt="0"/>
      <dgm:spPr/>
    </dgm:pt>
    <dgm:pt modelId="{D73169A2-BAA6-4B58-BE63-27E964111BCB}" type="pres">
      <dgm:prSet presAssocID="{F189932D-7CBA-4671-97E5-79B9871C3F48}" presName="node" presStyleLbl="node1" presStyleIdx="3" presStyleCnt="8">
        <dgm:presLayoutVars>
          <dgm:bulletEnabled val="1"/>
        </dgm:presLayoutVars>
      </dgm:prSet>
      <dgm:spPr/>
    </dgm:pt>
    <dgm:pt modelId="{5D4CE11E-3FCC-4AA4-B87A-B63E8EA62C81}" type="pres">
      <dgm:prSet presAssocID="{574FF58D-87DA-4EF7-9D5E-02A58268E124}" presName="sibTrans" presStyleCnt="0"/>
      <dgm:spPr/>
    </dgm:pt>
    <dgm:pt modelId="{96D9B8FF-365F-4176-96D8-D8929F51F605}" type="pres">
      <dgm:prSet presAssocID="{69BDA6AC-3867-4B51-8EBD-378834858717}" presName="node" presStyleLbl="node1" presStyleIdx="4" presStyleCnt="8">
        <dgm:presLayoutVars>
          <dgm:bulletEnabled val="1"/>
        </dgm:presLayoutVars>
      </dgm:prSet>
      <dgm:spPr/>
    </dgm:pt>
    <dgm:pt modelId="{6B02533D-292A-424F-9A1D-4E0CBCCD6992}" type="pres">
      <dgm:prSet presAssocID="{D0490C9B-FB39-4D5C-9A35-A4E5531B1A76}" presName="sibTrans" presStyleCnt="0"/>
      <dgm:spPr/>
    </dgm:pt>
    <dgm:pt modelId="{6D0E14DC-6983-469D-B356-A317E63D6FB4}" type="pres">
      <dgm:prSet presAssocID="{F8FE34F9-C3C3-4149-ADFD-E72042CCF731}" presName="node" presStyleLbl="node1" presStyleIdx="5" presStyleCnt="8">
        <dgm:presLayoutVars>
          <dgm:bulletEnabled val="1"/>
        </dgm:presLayoutVars>
      </dgm:prSet>
      <dgm:spPr/>
    </dgm:pt>
    <dgm:pt modelId="{1547B843-CA3E-450C-BCBA-690611E3087A}" type="pres">
      <dgm:prSet presAssocID="{5587A6E9-59A1-4C7C-A5A9-5CB7E2ECF48C}" presName="sibTrans" presStyleCnt="0"/>
      <dgm:spPr/>
    </dgm:pt>
    <dgm:pt modelId="{7637465C-163F-403A-97E2-C9AC6F7A2A5E}" type="pres">
      <dgm:prSet presAssocID="{02C6AF45-F4F0-4B1F-95F9-30F3ACFF0F45}" presName="node" presStyleLbl="node1" presStyleIdx="6" presStyleCnt="8">
        <dgm:presLayoutVars>
          <dgm:bulletEnabled val="1"/>
        </dgm:presLayoutVars>
      </dgm:prSet>
      <dgm:spPr/>
    </dgm:pt>
    <dgm:pt modelId="{7FA533B6-E384-4D2C-8424-8CE63227CF40}" type="pres">
      <dgm:prSet presAssocID="{08BBA953-DBD1-42BA-9907-1A75A53070AF}" presName="sibTrans" presStyleCnt="0"/>
      <dgm:spPr/>
    </dgm:pt>
    <dgm:pt modelId="{FC7E514F-7CD6-4242-A55C-09D62C1495B0}" type="pres">
      <dgm:prSet presAssocID="{3AC8C7B0-BD9F-437B-9BF5-522190A069E1}" presName="node" presStyleLbl="node1" presStyleIdx="7" presStyleCnt="8">
        <dgm:presLayoutVars>
          <dgm:bulletEnabled val="1"/>
        </dgm:presLayoutVars>
      </dgm:prSet>
      <dgm:spPr/>
    </dgm:pt>
  </dgm:ptLst>
  <dgm:cxnLst>
    <dgm:cxn modelId="{97DE9502-762D-4164-9A56-6410189BCE88}" type="presOf" srcId="{19B10315-FFA2-4931-82F6-56F2E9FB2E81}" destId="{B206372F-5538-4E1D-B920-479CB96E6E73}" srcOrd="0" destOrd="0" presId="urn:microsoft.com/office/officeart/2005/8/layout/default"/>
    <dgm:cxn modelId="{BE718209-AF92-4B93-8918-FFB566A53C9C}" type="presOf" srcId="{F189932D-7CBA-4671-97E5-79B9871C3F48}" destId="{D73169A2-BAA6-4B58-BE63-27E964111BCB}" srcOrd="0" destOrd="0" presId="urn:microsoft.com/office/officeart/2005/8/layout/default"/>
    <dgm:cxn modelId="{99408C14-3815-4235-974C-9CD7EB33185A}" type="presOf" srcId="{3AC8C7B0-BD9F-437B-9BF5-522190A069E1}" destId="{FC7E514F-7CD6-4242-A55C-09D62C1495B0}" srcOrd="0" destOrd="0" presId="urn:microsoft.com/office/officeart/2005/8/layout/default"/>
    <dgm:cxn modelId="{5AE70316-8342-4D51-A966-3EF72554033B}" type="presOf" srcId="{69BDA6AC-3867-4B51-8EBD-378834858717}" destId="{96D9B8FF-365F-4176-96D8-D8929F51F605}" srcOrd="0" destOrd="0" presId="urn:microsoft.com/office/officeart/2005/8/layout/default"/>
    <dgm:cxn modelId="{FB665F16-3B67-4EA5-9E9B-61A95EB2DC03}" srcId="{E6C6B327-1B9E-448F-AB91-82B8BBD503D7}" destId="{3AC8C7B0-BD9F-437B-9BF5-522190A069E1}" srcOrd="7" destOrd="0" parTransId="{A79CA20B-AFDA-47B8-A8F8-EA4993C031A3}" sibTransId="{4D50DBE9-A73A-4DF9-B554-C156984676C1}"/>
    <dgm:cxn modelId="{95C9A418-EA96-45F1-B991-2C501A9AB989}" type="presOf" srcId="{8B3DA68B-495B-4FEE-89C7-5882AA64537F}" destId="{C8C452FF-D45C-4BD2-819E-2C7391F90C6C}" srcOrd="0" destOrd="0" presId="urn:microsoft.com/office/officeart/2005/8/layout/default"/>
    <dgm:cxn modelId="{6C3EC720-1B3B-453A-943F-66F7E1892EE6}" srcId="{E6C6B327-1B9E-448F-AB91-82B8BBD503D7}" destId="{F8FE34F9-C3C3-4149-ADFD-E72042CCF731}" srcOrd="5" destOrd="0" parTransId="{E5F3FDF9-0929-4DAE-BF71-3690F3AE73D1}" sibTransId="{5587A6E9-59A1-4C7C-A5A9-5CB7E2ECF48C}"/>
    <dgm:cxn modelId="{D2143539-9FFA-4999-9DD5-33165AD0D440}" type="presOf" srcId="{46C5AD4C-60C4-4AD4-8660-66D55A8F4A3D}" destId="{9890928B-E368-49D6-9B75-5CD0A2AAEBD3}" srcOrd="0" destOrd="0" presId="urn:microsoft.com/office/officeart/2005/8/layout/default"/>
    <dgm:cxn modelId="{C4136849-A56D-4CD7-A8CF-8CE9F54F4EEB}" srcId="{E6C6B327-1B9E-448F-AB91-82B8BBD503D7}" destId="{F189932D-7CBA-4671-97E5-79B9871C3F48}" srcOrd="3" destOrd="0" parTransId="{EB66D77A-84AA-410C-A36B-A501ABA3142B}" sibTransId="{574FF58D-87DA-4EF7-9D5E-02A58268E124}"/>
    <dgm:cxn modelId="{D6CD096A-9D4A-41B5-9915-A7C61AA522A6}" srcId="{E6C6B327-1B9E-448F-AB91-82B8BBD503D7}" destId="{19B10315-FFA2-4931-82F6-56F2E9FB2E81}" srcOrd="0" destOrd="0" parTransId="{4F1712A5-5C38-47B4-B59B-7D290FB5E32C}" sibTransId="{9690C5AB-9BD8-4452-83E7-77DB1C1BD978}"/>
    <dgm:cxn modelId="{70EBD54B-5699-4E39-8DF7-C4636DB589D0}" srcId="{E6C6B327-1B9E-448F-AB91-82B8BBD503D7}" destId="{46C5AD4C-60C4-4AD4-8660-66D55A8F4A3D}" srcOrd="2" destOrd="0" parTransId="{05CFCA3C-AD3E-48EB-8126-FCD62AEE1957}" sibTransId="{F4603EC0-4339-4809-899A-0939E63C9323}"/>
    <dgm:cxn modelId="{23F4326C-B506-466D-B2DF-B766C9C257D5}" type="presOf" srcId="{02C6AF45-F4F0-4B1F-95F9-30F3ACFF0F45}" destId="{7637465C-163F-403A-97E2-C9AC6F7A2A5E}" srcOrd="0" destOrd="0" presId="urn:microsoft.com/office/officeart/2005/8/layout/default"/>
    <dgm:cxn modelId="{D1070E53-FCC3-4C41-A6D0-E92A3BCD1E52}" type="presOf" srcId="{F8FE34F9-C3C3-4149-ADFD-E72042CCF731}" destId="{6D0E14DC-6983-469D-B356-A317E63D6FB4}" srcOrd="0" destOrd="0" presId="urn:microsoft.com/office/officeart/2005/8/layout/default"/>
    <dgm:cxn modelId="{A9E54D7C-B114-420C-BD02-E74FA3B2D9FD}" srcId="{E6C6B327-1B9E-448F-AB91-82B8BBD503D7}" destId="{02C6AF45-F4F0-4B1F-95F9-30F3ACFF0F45}" srcOrd="6" destOrd="0" parTransId="{4A21AB2E-3811-45B9-9020-9A0CA0F22F1B}" sibTransId="{08BBA953-DBD1-42BA-9907-1A75A53070AF}"/>
    <dgm:cxn modelId="{0F2CB581-D4DB-41CE-B975-E21BA4BE7B6C}" type="presOf" srcId="{E6C6B327-1B9E-448F-AB91-82B8BBD503D7}" destId="{ADAF4570-3590-4594-865F-B399610E0EDF}" srcOrd="0" destOrd="0" presId="urn:microsoft.com/office/officeart/2005/8/layout/default"/>
    <dgm:cxn modelId="{64808489-06E1-427E-9BC2-10AEF90931CB}" srcId="{E6C6B327-1B9E-448F-AB91-82B8BBD503D7}" destId="{8B3DA68B-495B-4FEE-89C7-5882AA64537F}" srcOrd="1" destOrd="0" parTransId="{0DEDC6B3-708A-404C-BF43-3DC4A7E25A4D}" sibTransId="{CBA0BB81-4589-47C8-973B-1DDDFDED8F4C}"/>
    <dgm:cxn modelId="{B43DC1C4-7F0D-4F49-8A01-7A50EDC72BD8}" srcId="{E6C6B327-1B9E-448F-AB91-82B8BBD503D7}" destId="{69BDA6AC-3867-4B51-8EBD-378834858717}" srcOrd="4" destOrd="0" parTransId="{E98AA1E3-6D2B-4748-B22B-B7492A4B1FCA}" sibTransId="{D0490C9B-FB39-4D5C-9A35-A4E5531B1A76}"/>
    <dgm:cxn modelId="{422E5062-7B87-48BD-A00F-B588BA830B06}" type="presParOf" srcId="{ADAF4570-3590-4594-865F-B399610E0EDF}" destId="{B206372F-5538-4E1D-B920-479CB96E6E73}" srcOrd="0" destOrd="0" presId="urn:microsoft.com/office/officeart/2005/8/layout/default"/>
    <dgm:cxn modelId="{5DF79976-35D7-4438-B4E8-BE0252DE4FFB}" type="presParOf" srcId="{ADAF4570-3590-4594-865F-B399610E0EDF}" destId="{91E37A34-DCD8-4551-B847-1D3962FFF1E8}" srcOrd="1" destOrd="0" presId="urn:microsoft.com/office/officeart/2005/8/layout/default"/>
    <dgm:cxn modelId="{0330D6E3-CCA6-4443-BB4C-DB87EA95345E}" type="presParOf" srcId="{ADAF4570-3590-4594-865F-B399610E0EDF}" destId="{C8C452FF-D45C-4BD2-819E-2C7391F90C6C}" srcOrd="2" destOrd="0" presId="urn:microsoft.com/office/officeart/2005/8/layout/default"/>
    <dgm:cxn modelId="{8B6FDE3B-F25B-4560-951A-9B4AA80399BE}" type="presParOf" srcId="{ADAF4570-3590-4594-865F-B399610E0EDF}" destId="{70129D68-5367-44BA-B5BB-ED65CD2E4B49}" srcOrd="3" destOrd="0" presId="urn:microsoft.com/office/officeart/2005/8/layout/default"/>
    <dgm:cxn modelId="{398C4745-4018-46E9-B1E4-DCDA5AA60965}" type="presParOf" srcId="{ADAF4570-3590-4594-865F-B399610E0EDF}" destId="{9890928B-E368-49D6-9B75-5CD0A2AAEBD3}" srcOrd="4" destOrd="0" presId="urn:microsoft.com/office/officeart/2005/8/layout/default"/>
    <dgm:cxn modelId="{903FF4D4-D9EC-44B0-ABDA-ED692A438A35}" type="presParOf" srcId="{ADAF4570-3590-4594-865F-B399610E0EDF}" destId="{4A16F0A8-1ACE-43C8-BF8D-472D634038F7}" srcOrd="5" destOrd="0" presId="urn:microsoft.com/office/officeart/2005/8/layout/default"/>
    <dgm:cxn modelId="{AE2C9A0B-1280-4E0B-9371-B9525D90543F}" type="presParOf" srcId="{ADAF4570-3590-4594-865F-B399610E0EDF}" destId="{D73169A2-BAA6-4B58-BE63-27E964111BCB}" srcOrd="6" destOrd="0" presId="urn:microsoft.com/office/officeart/2005/8/layout/default"/>
    <dgm:cxn modelId="{90E6B94C-FF5B-48E2-B3E5-D6F479E43408}" type="presParOf" srcId="{ADAF4570-3590-4594-865F-B399610E0EDF}" destId="{5D4CE11E-3FCC-4AA4-B87A-B63E8EA62C81}" srcOrd="7" destOrd="0" presId="urn:microsoft.com/office/officeart/2005/8/layout/default"/>
    <dgm:cxn modelId="{33157C4D-860E-4366-AD1F-9C920C5523B2}" type="presParOf" srcId="{ADAF4570-3590-4594-865F-B399610E0EDF}" destId="{96D9B8FF-365F-4176-96D8-D8929F51F605}" srcOrd="8" destOrd="0" presId="urn:microsoft.com/office/officeart/2005/8/layout/default"/>
    <dgm:cxn modelId="{02326970-7526-488E-A6E8-A24F6FF1FB8D}" type="presParOf" srcId="{ADAF4570-3590-4594-865F-B399610E0EDF}" destId="{6B02533D-292A-424F-9A1D-4E0CBCCD6992}" srcOrd="9" destOrd="0" presId="urn:microsoft.com/office/officeart/2005/8/layout/default"/>
    <dgm:cxn modelId="{BE930239-26F2-4DCD-AC65-E9106D55DE62}" type="presParOf" srcId="{ADAF4570-3590-4594-865F-B399610E0EDF}" destId="{6D0E14DC-6983-469D-B356-A317E63D6FB4}" srcOrd="10" destOrd="0" presId="urn:microsoft.com/office/officeart/2005/8/layout/default"/>
    <dgm:cxn modelId="{1131ADDC-8570-43DC-83A6-9CE2A314DC05}" type="presParOf" srcId="{ADAF4570-3590-4594-865F-B399610E0EDF}" destId="{1547B843-CA3E-450C-BCBA-690611E3087A}" srcOrd="11" destOrd="0" presId="urn:microsoft.com/office/officeart/2005/8/layout/default"/>
    <dgm:cxn modelId="{E688F235-7103-4D6F-8D5D-7D6380D454E2}" type="presParOf" srcId="{ADAF4570-3590-4594-865F-B399610E0EDF}" destId="{7637465C-163F-403A-97E2-C9AC6F7A2A5E}" srcOrd="12" destOrd="0" presId="urn:microsoft.com/office/officeart/2005/8/layout/default"/>
    <dgm:cxn modelId="{1A097150-B2EC-4C4F-8641-CEE660698AB9}" type="presParOf" srcId="{ADAF4570-3590-4594-865F-B399610E0EDF}" destId="{7FA533B6-E384-4D2C-8424-8CE63227CF40}" srcOrd="13" destOrd="0" presId="urn:microsoft.com/office/officeart/2005/8/layout/default"/>
    <dgm:cxn modelId="{B9B8BB1E-E0B2-4455-A2AA-82E317209C76}" type="presParOf" srcId="{ADAF4570-3590-4594-865F-B399610E0EDF}" destId="{FC7E514F-7CD6-4242-A55C-09D62C1495B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6B53-86C4-4E88-AE9D-4D83157536F2}">
      <dsp:nvSpPr>
        <dsp:cNvPr id="0" name=""/>
        <dsp:cNvSpPr/>
      </dsp:nvSpPr>
      <dsp:spPr>
        <a:xfrm>
          <a:off x="2084643" y="1578"/>
          <a:ext cx="8338574" cy="6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92" tIns="175882" rIns="161792" bIns="1758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major types of cannabis products.</a:t>
          </a:r>
        </a:p>
      </dsp:txBody>
      <dsp:txXfrm>
        <a:off x="2084643" y="1578"/>
        <a:ext cx="8338574" cy="692448"/>
      </dsp:txXfrm>
    </dsp:sp>
    <dsp:sp modelId="{9BEC59DC-1E5E-4D57-901B-D308EFB5F790}">
      <dsp:nvSpPr>
        <dsp:cNvPr id="0" name=""/>
        <dsp:cNvSpPr/>
      </dsp:nvSpPr>
      <dsp:spPr>
        <a:xfrm>
          <a:off x="0" y="1578"/>
          <a:ext cx="2084643" cy="6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12" tIns="68398" rIns="110312" bIns="683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</a:t>
          </a:r>
        </a:p>
      </dsp:txBody>
      <dsp:txXfrm>
        <a:off x="0" y="1578"/>
        <a:ext cx="2084643" cy="692448"/>
      </dsp:txXfrm>
    </dsp:sp>
    <dsp:sp modelId="{06AD0A4F-729F-4A02-9D53-8F23B1F3DB2B}">
      <dsp:nvSpPr>
        <dsp:cNvPr id="0" name=""/>
        <dsp:cNvSpPr/>
      </dsp:nvSpPr>
      <dsp:spPr>
        <a:xfrm>
          <a:off x="2084643" y="735573"/>
          <a:ext cx="8338574" cy="6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92" tIns="175882" rIns="161792" bIns="1758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legal status of each product.</a:t>
          </a:r>
        </a:p>
      </dsp:txBody>
      <dsp:txXfrm>
        <a:off x="2084643" y="735573"/>
        <a:ext cx="8338574" cy="692448"/>
      </dsp:txXfrm>
    </dsp:sp>
    <dsp:sp modelId="{FB19E243-9857-4B82-84A2-B5DCD1DCDECA}">
      <dsp:nvSpPr>
        <dsp:cNvPr id="0" name=""/>
        <dsp:cNvSpPr/>
      </dsp:nvSpPr>
      <dsp:spPr>
        <a:xfrm>
          <a:off x="0" y="735573"/>
          <a:ext cx="2084643" cy="6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12" tIns="68398" rIns="110312" bIns="683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Describe</a:t>
          </a:r>
        </a:p>
      </dsp:txBody>
      <dsp:txXfrm>
        <a:off x="0" y="735573"/>
        <a:ext cx="2084643" cy="692448"/>
      </dsp:txXfrm>
    </dsp:sp>
    <dsp:sp modelId="{C202FF87-F533-4A25-8E31-042ACAE24942}">
      <dsp:nvSpPr>
        <dsp:cNvPr id="0" name=""/>
        <dsp:cNvSpPr/>
      </dsp:nvSpPr>
      <dsp:spPr>
        <a:xfrm>
          <a:off x="2084643" y="1469568"/>
          <a:ext cx="8338574" cy="6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92" tIns="175882" rIns="161792" bIns="1758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an appreciation for the risks including as relates to impaired driving.</a:t>
          </a:r>
        </a:p>
      </dsp:txBody>
      <dsp:txXfrm>
        <a:off x="2084643" y="1469568"/>
        <a:ext cx="8338574" cy="692448"/>
      </dsp:txXfrm>
    </dsp:sp>
    <dsp:sp modelId="{64C10506-8E05-4325-9A75-22364AB31256}">
      <dsp:nvSpPr>
        <dsp:cNvPr id="0" name=""/>
        <dsp:cNvSpPr/>
      </dsp:nvSpPr>
      <dsp:spPr>
        <a:xfrm>
          <a:off x="0" y="1469568"/>
          <a:ext cx="2084643" cy="6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12" tIns="68398" rIns="110312" bIns="683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Develop</a:t>
          </a:r>
        </a:p>
      </dsp:txBody>
      <dsp:txXfrm>
        <a:off x="0" y="1469568"/>
        <a:ext cx="2084643" cy="692448"/>
      </dsp:txXfrm>
    </dsp:sp>
    <dsp:sp modelId="{FF3B4876-052C-4721-A597-D0AC559CC238}">
      <dsp:nvSpPr>
        <dsp:cNvPr id="0" name=""/>
        <dsp:cNvSpPr/>
      </dsp:nvSpPr>
      <dsp:spPr>
        <a:xfrm>
          <a:off x="2084643" y="2203563"/>
          <a:ext cx="8338574" cy="6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92" tIns="175882" rIns="161792" bIns="1758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experience of sister states.</a:t>
          </a:r>
        </a:p>
      </dsp:txBody>
      <dsp:txXfrm>
        <a:off x="2084643" y="2203563"/>
        <a:ext cx="8338574" cy="692448"/>
      </dsp:txXfrm>
    </dsp:sp>
    <dsp:sp modelId="{446470CD-49D5-4FF7-B1B4-0D31C42A9AAC}">
      <dsp:nvSpPr>
        <dsp:cNvPr id="0" name=""/>
        <dsp:cNvSpPr/>
      </dsp:nvSpPr>
      <dsp:spPr>
        <a:xfrm>
          <a:off x="0" y="2203563"/>
          <a:ext cx="2084643" cy="6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12" tIns="68398" rIns="110312" bIns="683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</a:t>
          </a:r>
        </a:p>
      </dsp:txBody>
      <dsp:txXfrm>
        <a:off x="0" y="2203563"/>
        <a:ext cx="2084643" cy="692448"/>
      </dsp:txXfrm>
    </dsp:sp>
    <dsp:sp modelId="{4C2A2DE9-FB25-4BCE-A1AA-9018BE4BB65E}">
      <dsp:nvSpPr>
        <dsp:cNvPr id="0" name=""/>
        <dsp:cNvSpPr/>
      </dsp:nvSpPr>
      <dsp:spPr>
        <a:xfrm>
          <a:off x="2084643" y="2937558"/>
          <a:ext cx="8338574" cy="6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92" tIns="175882" rIns="161792" bIns="1758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Impact the ongoing policy debate.</a:t>
          </a:r>
        </a:p>
      </dsp:txBody>
      <dsp:txXfrm>
        <a:off x="2084643" y="2937558"/>
        <a:ext cx="8338574" cy="692448"/>
      </dsp:txXfrm>
    </dsp:sp>
    <dsp:sp modelId="{4B10659F-CAC1-43C7-B6FE-8E7E946721B3}">
      <dsp:nvSpPr>
        <dsp:cNvPr id="0" name=""/>
        <dsp:cNvSpPr/>
      </dsp:nvSpPr>
      <dsp:spPr>
        <a:xfrm>
          <a:off x="0" y="2937558"/>
          <a:ext cx="2084643" cy="6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12" tIns="68398" rIns="110312" bIns="683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Impact</a:t>
          </a:r>
        </a:p>
      </dsp:txBody>
      <dsp:txXfrm>
        <a:off x="0" y="2937558"/>
        <a:ext cx="2084643" cy="692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C4E3-EFC7-4296-94BF-61EE6A724F30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A1AB0318-24BC-429B-A847-0770DA1AFC44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Public Policy Changes Over Time – Bob Dylan</a:t>
          </a:r>
        </a:p>
      </dsp:txBody>
      <dsp:txXfrm>
        <a:off x="105624" y="1502"/>
        <a:ext cx="2511156" cy="1506693"/>
      </dsp:txXfrm>
    </dsp:sp>
    <dsp:sp modelId="{20F6DE78-818B-4BBD-B9BF-3E35885F28BD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1A32E215-8EC3-4C65-B87F-B646D272C742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Free Market “High”</a:t>
          </a:r>
        </a:p>
      </dsp:txBody>
      <dsp:txXfrm>
        <a:off x="3194346" y="1502"/>
        <a:ext cx="2511156" cy="1506693"/>
      </dsp:txXfrm>
    </dsp:sp>
    <dsp:sp modelId="{C8FADA53-833E-466E-B891-B0075DFDACFA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25BC70EF-16A9-4F32-A82C-8F917F67E4DE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Sin Tax, To Fix the Roads and Such</a:t>
          </a:r>
        </a:p>
      </dsp:txBody>
      <dsp:txXfrm>
        <a:off x="105624" y="2085762"/>
        <a:ext cx="2511156" cy="1506693"/>
      </dsp:txXfrm>
    </dsp:sp>
    <dsp:sp modelId="{77418C7D-EC98-4833-9805-76137E710EEC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D0EB2BAA-28D7-416A-B030-050C9A4C91C7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It’s Medicine and Good For What Ails You</a:t>
          </a:r>
        </a:p>
      </dsp:txBody>
      <dsp:txXfrm>
        <a:off x="3194346" y="2085762"/>
        <a:ext cx="2511156" cy="1506693"/>
      </dsp:txXfrm>
    </dsp:sp>
    <dsp:sp modelId="{43695D28-D659-4B89-ABF6-8371AC895BE8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DC4E2515-4552-45C9-BEB1-C983436FAF5B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Impaired Drivers</a:t>
          </a:r>
        </a:p>
      </dsp:txBody>
      <dsp:txXfrm>
        <a:off x="105624" y="4170022"/>
        <a:ext cx="2511156" cy="1506693"/>
      </dsp:txXfrm>
    </dsp:sp>
    <dsp:sp modelId="{024170FB-AE88-458B-B7D7-AB80A1DE2CE7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 Restrictions Fall, Health Risks Rise</a:t>
          </a:r>
        </a:p>
      </dsp:txBody>
      <dsp:txXfrm>
        <a:off x="3194346" y="4170022"/>
        <a:ext cx="2511156" cy="1506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6372F-5538-4E1D-B920-479CB96E6E73}">
      <dsp:nvSpPr>
        <dsp:cNvPr id="0" name=""/>
        <dsp:cNvSpPr/>
      </dsp:nvSpPr>
      <dsp:spPr>
        <a:xfrm>
          <a:off x="3027" y="141411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Increased Cannabis Use Disorder</a:t>
          </a:r>
        </a:p>
      </dsp:txBody>
      <dsp:txXfrm>
        <a:off x="3027" y="141411"/>
        <a:ext cx="2402016" cy="1441209"/>
      </dsp:txXfrm>
    </dsp:sp>
    <dsp:sp modelId="{C8C452FF-D45C-4BD2-819E-2C7391F90C6C}">
      <dsp:nvSpPr>
        <dsp:cNvPr id="0" name=""/>
        <dsp:cNvSpPr/>
      </dsp:nvSpPr>
      <dsp:spPr>
        <a:xfrm>
          <a:off x="2645246" y="141411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ER visits for overdoses up 89%</a:t>
          </a:r>
        </a:p>
      </dsp:txBody>
      <dsp:txXfrm>
        <a:off x="2645246" y="141411"/>
        <a:ext cx="2402016" cy="1441209"/>
      </dsp:txXfrm>
    </dsp:sp>
    <dsp:sp modelId="{9890928B-E368-49D6-9B75-5CD0A2AAEBD3}">
      <dsp:nvSpPr>
        <dsp:cNvPr id="0" name=""/>
        <dsp:cNvSpPr/>
      </dsp:nvSpPr>
      <dsp:spPr>
        <a:xfrm>
          <a:off x="5287464" y="141411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Hospital admissions for cannabis poisoning up 200+%</a:t>
          </a:r>
        </a:p>
      </dsp:txBody>
      <dsp:txXfrm>
        <a:off x="5287464" y="141411"/>
        <a:ext cx="2402016" cy="1441209"/>
      </dsp:txXfrm>
    </dsp:sp>
    <dsp:sp modelId="{D73169A2-BAA6-4B58-BE63-27E964111BCB}">
      <dsp:nvSpPr>
        <dsp:cNvPr id="0" name=""/>
        <dsp:cNvSpPr/>
      </dsp:nvSpPr>
      <dsp:spPr>
        <a:xfrm>
          <a:off x="7929682" y="141411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Calls to poison control centers up 200%</a:t>
          </a:r>
        </a:p>
      </dsp:txBody>
      <dsp:txXfrm>
        <a:off x="7929682" y="141411"/>
        <a:ext cx="2402016" cy="1441209"/>
      </dsp:txXfrm>
    </dsp:sp>
    <dsp:sp modelId="{96D9B8FF-365F-4176-96D8-D8929F51F605}">
      <dsp:nvSpPr>
        <dsp:cNvPr id="0" name=""/>
        <dsp:cNvSpPr/>
      </dsp:nvSpPr>
      <dsp:spPr>
        <a:xfrm>
          <a:off x="3027" y="1822822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Difficulty in monitoring</a:t>
          </a:r>
        </a:p>
      </dsp:txBody>
      <dsp:txXfrm>
        <a:off x="3027" y="1822822"/>
        <a:ext cx="2402016" cy="1441209"/>
      </dsp:txXfrm>
    </dsp:sp>
    <dsp:sp modelId="{6D0E14DC-6983-469D-B356-A317E63D6FB4}">
      <dsp:nvSpPr>
        <dsp:cNvPr id="0" name=""/>
        <dsp:cNvSpPr/>
      </dsp:nvSpPr>
      <dsp:spPr>
        <a:xfrm>
          <a:off x="2645246" y="1822822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Alcohol use did not drop</a:t>
          </a:r>
        </a:p>
      </dsp:txBody>
      <dsp:txXfrm>
        <a:off x="2645246" y="1822822"/>
        <a:ext cx="2402016" cy="1441209"/>
      </dsp:txXfrm>
    </dsp:sp>
    <dsp:sp modelId="{7637465C-163F-403A-97E2-C9AC6F7A2A5E}">
      <dsp:nvSpPr>
        <dsp:cNvPr id="0" name=""/>
        <dsp:cNvSpPr/>
      </dsp:nvSpPr>
      <dsp:spPr>
        <a:xfrm>
          <a:off x="5287464" y="1822822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Polysubstance use rose</a:t>
          </a:r>
        </a:p>
      </dsp:txBody>
      <dsp:txXfrm>
        <a:off x="5287464" y="1822822"/>
        <a:ext cx="2402016" cy="1441209"/>
      </dsp:txXfrm>
    </dsp:sp>
    <dsp:sp modelId="{FC7E514F-7CD6-4242-A55C-09D62C1495B0}">
      <dsp:nvSpPr>
        <dsp:cNvPr id="0" name=""/>
        <dsp:cNvSpPr/>
      </dsp:nvSpPr>
      <dsp:spPr>
        <a:xfrm>
          <a:off x="7929682" y="1822822"/>
          <a:ext cx="2402016" cy="144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Tax receipts are minimal  (Colorado 0.09% of annual revenue)</a:t>
          </a:r>
        </a:p>
      </dsp:txBody>
      <dsp:txXfrm>
        <a:off x="7929682" y="1822822"/>
        <a:ext cx="2402016" cy="144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F8F1-9530-C0DF-7DF8-E2E77344E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0B064-9AC1-AA2F-B58A-3F88AEA0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09B0-868A-E487-7CE1-D8A0CF8D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E12B9-B449-08A5-B6BE-6AF27DCE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FDD26-6BA9-4475-1729-AD2E7BB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AF49-EE87-058E-F1A2-4A29D8E9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B8F07-DCC2-D7A5-075B-985DD1A61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6D7E-3915-B22B-077B-CE5817FF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B366-0F9C-34B9-D9CD-60921EEA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9876B-E77F-BCC6-A22D-A9F23AF1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56BB7-847F-17AE-EB5A-65A6342B2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818EE-1DD4-4B0A-34A7-EF65665C0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F7AA8-F650-E898-D4E1-11DF49B1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AC232-F992-F53A-B1E6-33F654B9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A4A5-8090-5D13-42F1-5981ABCB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8893-C2A3-4EAD-046B-15115312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B9B8-7135-AEA3-D86F-78DBB157C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86D44-AB08-500C-6545-CD383977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540B-38AC-7997-82D3-3DB83AD1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6284-BF58-D3E5-3A65-9F04E4B4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9299-098B-937A-6ACB-129B72A1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06053-E64B-F7B6-C2E6-9F16BFAB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221CE-EC71-CE62-42D1-9E6C94EC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6F5F-01CB-2AB5-E0AC-8E6DD595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C4338-EB78-E8D8-B00A-FCA99D37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FF13-9BE5-313A-8F2E-77E3541C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062A-AEF9-27AA-5E75-882BC0D79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86BC7-9459-61CA-9EB2-2FC6DD1FB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E4295-A219-2058-129A-5FE42921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7EE36-39C2-7DB7-14C0-92613CDC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042B3-385F-7416-B02A-5CBD3217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9946-E2F5-D394-8547-339EC051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34A83-4706-450F-41BB-8F9862C2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55078-2BDE-EB7F-DA45-C8DF966C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1FAE7-53E3-F37C-A3B5-86716EB47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B5521-8C9B-CDCA-ADDB-6C7CFFC75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23DE5-D027-A184-D044-2A1BDA6F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175E2-7660-EA46-B192-6385D83C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01C89-7B25-C9DD-71B5-AB3E654F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94A3-087E-1A80-5790-D0C4D726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84A2E-3995-E5AA-B8C3-2E9CF1D1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3858-4C79-700D-CD33-81E9A771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2A106-F650-CF68-EA04-4C9EF0B4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29FF2-F004-6D35-0D17-AA015F86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CD5F3-0C40-A97B-3865-959F74D8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5ADB6-421F-0D75-6075-154ACAB8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51F1-445E-878E-AD4C-8817AB8E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321-D64E-51F2-B62F-5F8F44AEA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F192B-9A25-611D-551D-0C02A0D66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10315-49CF-E4E3-8718-C8529B7E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AE8D-7059-4AD9-A099-34D9A9E4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D582-9CC7-B3E0-8AF5-E1F6218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D26B-A651-A7A5-E823-8AE8F3B2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9C2FC-0B4C-2BC6-6B81-2A1BBECF4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40D31-9993-56AF-8B38-44C3F5D9E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323CC-C354-80F2-4ACE-2924054D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E14A1-37A6-4530-9600-13BDDF5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E42C0-2475-D65B-C663-03202A74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2139C-AEB1-E2C6-1705-ED9BBF91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F9518-8BB7-FAF7-CD75-714C7ED1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23A90-AE64-FEB9-894C-3BCE5CD44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C5CAB-010B-47CB-8B55-097BF4EE508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44D1-1FC6-5982-FDD1-5F962B33F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AE183-749E-4C84-3FDA-8EAB3BAF7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C5A65-9529-4326-A1EB-450AFF53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onaldparish1@yahoo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B5D6-698D-6ECF-7478-F46C4FE7D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122"/>
            <a:ext cx="9291484" cy="2123767"/>
          </a:xfrm>
        </p:spPr>
        <p:txBody>
          <a:bodyPr>
            <a:normAutofit fontScale="90000"/>
          </a:bodyPr>
          <a:lstStyle/>
          <a:p>
            <a:r>
              <a:rPr lang="en-US" dirty="0"/>
              <a:t>JCAT </a:t>
            </a:r>
            <a:br>
              <a:rPr lang="en-US" dirty="0"/>
            </a:br>
            <a:r>
              <a:rPr lang="en-US" dirty="0"/>
              <a:t>August 13, 2024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Cannabis Usage And Impaired Driving – A Warning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0A99-1273-94AE-6A01-ADDBE144F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Judge Donald E. Parish</a:t>
            </a:r>
          </a:p>
          <a:p>
            <a:r>
              <a:rPr lang="en-US" dirty="0"/>
              <a:t>Judicial Outreach Liaison</a:t>
            </a:r>
          </a:p>
          <a:p>
            <a:r>
              <a:rPr lang="en-US" dirty="0"/>
              <a:t>University of Tennessee Center For Transportation Research and Tennessee Highway Safety Office</a:t>
            </a:r>
          </a:p>
        </p:txBody>
      </p:sp>
    </p:spTree>
    <p:extLst>
      <p:ext uri="{BB962C8B-B14F-4D97-AF65-F5344CB8AC3E}">
        <p14:creationId xmlns:p14="http://schemas.microsoft.com/office/powerpoint/2010/main" val="5445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C1D2-F249-C378-8147-2880C9CA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29" y="1296784"/>
            <a:ext cx="10317931" cy="748327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48B3A5B-F77C-2C6D-B214-CC43996C674D}"/>
              </a:ext>
            </a:extLst>
          </p:cNvPr>
          <p:cNvGraphicFramePr/>
          <p:nvPr/>
        </p:nvGraphicFramePr>
        <p:xfrm>
          <a:off x="924232" y="2458065"/>
          <a:ext cx="10423218" cy="363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77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74813-6B2D-A6AE-5909-6742AD8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The Scope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00FD56-91EF-8125-661F-840A2AAC4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17126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1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523A-FF46-F64B-8270-21164051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27" y="1031314"/>
            <a:ext cx="10515600" cy="8171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F44A5-B5D8-1BE3-AB00-CA4C659D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987" y="2222090"/>
            <a:ext cx="10515600" cy="40902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Marihuana Tax Act of 1937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“times, they are a changing”.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Patchwork of federal and state laws.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2018 Agricultural Improvement Act (farm bill)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Hemp or Marijuana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.3% THC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 I, III,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Tennessee Medical Cannabis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approach of some surrounding states.</a:t>
            </a:r>
          </a:p>
        </p:txBody>
      </p:sp>
      <p:pic>
        <p:nvPicPr>
          <p:cNvPr id="5" name="Picture 4" descr="Person with farmer's hat">
            <a:extLst>
              <a:ext uri="{FF2B5EF4-FFF2-40B4-BE49-F238E27FC236}">
                <a16:creationId xmlns:a16="http://schemas.microsoft.com/office/drawing/2014/main" id="{5239D20E-5C68-92D2-CBC7-1C5D62D3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48" y="0"/>
            <a:ext cx="4493342" cy="55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A263F-B282-F37E-8917-B3A88E5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D8FD8-0FB2-93E2-6DBD-025C7F7C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Varied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Addiction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IQ loss, depression, physical performance, birth defects, cardiovascular disease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61 million Americans now use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Poisoning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Cannabis Use Disorder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Aggravates hypertension and diabetes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Exposure to toxins and fungi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Increased potency of cannabis 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CBD risks not fully known</a:t>
            </a:r>
          </a:p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Increases impaired driving with all the inherent dangers</a:t>
            </a:r>
          </a:p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2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264D-FDEF-0D72-7C64-C1A39465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51" y="0"/>
            <a:ext cx="7225790" cy="1458686"/>
          </a:xfrm>
        </p:spPr>
        <p:txBody>
          <a:bodyPr>
            <a:normAutofit/>
          </a:bodyPr>
          <a:lstStyle/>
          <a:p>
            <a:r>
              <a:rPr lang="en-US" dirty="0"/>
              <a:t>Impaired Driving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BCFBB-5B9B-9CAA-7DA0-9C333DB15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451" y="2123768"/>
            <a:ext cx="10433050" cy="3677264"/>
          </a:xfrm>
        </p:spPr>
        <p:txBody>
          <a:bodyPr/>
          <a:lstStyle/>
          <a:p>
            <a:r>
              <a:rPr lang="en-US" dirty="0"/>
              <a:t>Complex activity by definition</a:t>
            </a:r>
          </a:p>
          <a:p>
            <a:r>
              <a:rPr lang="en-US" dirty="0"/>
              <a:t>Reduced Reaction time</a:t>
            </a:r>
          </a:p>
          <a:p>
            <a:r>
              <a:rPr lang="en-US" dirty="0"/>
              <a:t>Loss of coordination</a:t>
            </a:r>
          </a:p>
          <a:p>
            <a:r>
              <a:rPr lang="en-US" dirty="0"/>
              <a:t>Increases number of fatal crashes</a:t>
            </a:r>
          </a:p>
          <a:p>
            <a:r>
              <a:rPr lang="en-US" dirty="0"/>
              <a:t>Polysubstance use results</a:t>
            </a:r>
          </a:p>
          <a:p>
            <a:r>
              <a:rPr lang="en-US" dirty="0"/>
              <a:t>    5x more crashes</a:t>
            </a:r>
          </a:p>
          <a:p>
            <a:r>
              <a:rPr lang="en-US" dirty="0"/>
              <a:t>     25x more fatal crashes</a:t>
            </a:r>
          </a:p>
          <a:p>
            <a:r>
              <a:rPr lang="en-US" dirty="0"/>
              <a:t>A word about fluid testing and per se limits</a:t>
            </a:r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CA0A42D2-D425-E69A-7F9B-5DE9D2F3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18" y="0"/>
            <a:ext cx="598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7ED7-CB64-81DC-737D-C8166172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85" y="768349"/>
            <a:ext cx="10515600" cy="1043294"/>
          </a:xfrm>
        </p:spPr>
        <p:txBody>
          <a:bodyPr/>
          <a:lstStyle/>
          <a:p>
            <a:r>
              <a:rPr lang="en-US" dirty="0"/>
              <a:t>The Experience of Other States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475B3423-BA6B-456A-765A-18BA0B05A60F}"/>
              </a:ext>
            </a:extLst>
          </p:cNvPr>
          <p:cNvGraphicFramePr/>
          <p:nvPr/>
        </p:nvGraphicFramePr>
        <p:xfrm>
          <a:off x="1012722" y="2684207"/>
          <a:ext cx="10334727" cy="340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8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ales of justice on blue background">
            <a:extLst>
              <a:ext uri="{FF2B5EF4-FFF2-40B4-BE49-F238E27FC236}">
                <a16:creationId xmlns:a16="http://schemas.microsoft.com/office/drawing/2014/main" id="{8F2E0964-39AB-BDC9-AFBC-9E7BAE03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2067" b="702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22169-BE77-F1DD-37B9-07BFE350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Legal does not mean safe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CBE2A0-6EAB-C815-56ED-C537C8D1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Caveat emptor indeed!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9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0F408-6C35-66AF-9282-5BFB128F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24" y="549353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Judge Donald E. Parish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Judicial Outreach Liaison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731-225-6386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donaldparish1@yahoo.com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Tennessee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 for Transportation Research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Tennessee Highway Safety Office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329E9-F13B-F911-EFAF-EFC42A9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 Down Tennessee!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372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JCAT  August 13, 2024  Cannabis Usage And Impaired Driving – A Warning</vt:lpstr>
      <vt:lpstr>Learning Objectives</vt:lpstr>
      <vt:lpstr>The Scope</vt:lpstr>
      <vt:lpstr>The Law</vt:lpstr>
      <vt:lpstr>The Risks</vt:lpstr>
      <vt:lpstr>Impaired Driving</vt:lpstr>
      <vt:lpstr>The Experience of Other States</vt:lpstr>
      <vt:lpstr>Legal does not mean safe</vt:lpstr>
      <vt:lpstr>Judge Donald E. Parish Judicial Outreach Liaison 731-225-6386 donaldparish1@yahoo.com  University of Tennessee Center for Transportation Research Tennessee Highway Safety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JCAT  August 13, 2024  Cannabis Usage And Impaired Driving – A Warning</dc:title>
  <dc:creator>Cathy Parish</dc:creator>
  <cp:lastModifiedBy>JCAT JCAT</cp:lastModifiedBy>
  <cp:revision>1</cp:revision>
  <dcterms:created xsi:type="dcterms:W3CDTF">2024-07-03T19:17:56Z</dcterms:created>
  <dcterms:modified xsi:type="dcterms:W3CDTF">2024-08-08T18:55:29Z</dcterms:modified>
</cp:coreProperties>
</file>